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3"/>
  </p:notesMasterIdLst>
  <p:handoutMasterIdLst>
    <p:handoutMasterId r:id="rId24"/>
  </p:handoutMasterIdLst>
  <p:sldIdLst>
    <p:sldId id="292" r:id="rId2"/>
    <p:sldId id="291" r:id="rId3"/>
    <p:sldId id="275" r:id="rId4"/>
    <p:sldId id="276" r:id="rId5"/>
    <p:sldId id="295" r:id="rId6"/>
    <p:sldId id="296" r:id="rId7"/>
    <p:sldId id="297" r:id="rId8"/>
    <p:sldId id="286" r:id="rId9"/>
    <p:sldId id="294" r:id="rId10"/>
    <p:sldId id="293" r:id="rId11"/>
    <p:sldId id="300" r:id="rId12"/>
    <p:sldId id="301" r:id="rId13"/>
    <p:sldId id="278" r:id="rId14"/>
    <p:sldId id="298" r:id="rId15"/>
    <p:sldId id="302" r:id="rId16"/>
    <p:sldId id="304" r:id="rId17"/>
    <p:sldId id="287" r:id="rId18"/>
    <p:sldId id="265" r:id="rId19"/>
    <p:sldId id="305" r:id="rId20"/>
    <p:sldId id="279" r:id="rId21"/>
    <p:sldId id="271"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1E77EAF4-5845-4FBA-A633-C23E4A9690FD}">
          <p14:sldIdLst/>
        </p14:section>
        <p14:section name="Krishan" id="{D093E710-FE95-4687-9606-A10CE4D643DC}">
          <p14:sldIdLst>
            <p14:sldId id="292"/>
            <p14:sldId id="291"/>
            <p14:sldId id="275"/>
          </p14:sldIdLst>
        </p14:section>
        <p14:section name="Adish" id="{97E31D8C-EBD4-4B27-8205-04E89949660A}">
          <p14:sldIdLst>
            <p14:sldId id="276"/>
            <p14:sldId id="295"/>
            <p14:sldId id="296"/>
          </p14:sldIdLst>
        </p14:section>
        <p14:section name="Aadi" id="{A2E5980B-D8BC-4698-AE17-897AE6F18A35}">
          <p14:sldIdLst>
            <p14:sldId id="297"/>
            <p14:sldId id="286"/>
            <p14:sldId id="294"/>
            <p14:sldId id="293"/>
            <p14:sldId id="300"/>
          </p14:sldIdLst>
        </p14:section>
        <p14:section name="Armaanpreet" id="{6645FB4E-7478-4036-8B03-F929106ED526}">
          <p14:sldIdLst>
            <p14:sldId id="301"/>
            <p14:sldId id="278"/>
          </p14:sldIdLst>
        </p14:section>
        <p14:section name="Krishan" id="{FA90E111-4624-4923-B1DD-5F259CB6EDE3}">
          <p14:sldIdLst>
            <p14:sldId id="298"/>
            <p14:sldId id="302"/>
            <p14:sldId id="304"/>
            <p14:sldId id="287"/>
          </p14:sldIdLst>
        </p14:section>
        <p14:section name="Armaan" id="{175D4C03-AE47-45D1-8058-004767AFC381}">
          <p14:sldIdLst>
            <p14:sldId id="265"/>
            <p14:sldId id="305"/>
          </p14:sldIdLst>
        </p14:section>
        <p14:section name="Krishan" id="{D423A45A-C795-43E3-9AFC-71623557035E}">
          <p14:sldIdLst>
            <p14:sldId id="279"/>
            <p14:sldId id="271"/>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259B2"/>
    <a:srgbClr val="656869"/>
    <a:srgbClr val="4A5EE6"/>
    <a:srgbClr val="000000"/>
    <a:srgbClr val="132BDC"/>
    <a:srgbClr val="DCE0FC"/>
    <a:srgbClr val="FDF200"/>
    <a:srgbClr val="80FBE5"/>
    <a:srgbClr val="3CF3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309" autoAdjust="0"/>
    <p:restoredTop sz="94626"/>
  </p:normalViewPr>
  <p:slideViewPr>
    <p:cSldViewPr snapToGrid="0">
      <p:cViewPr varScale="1">
        <p:scale>
          <a:sx n="36" d="100"/>
          <a:sy n="36" d="100"/>
        </p:scale>
        <p:origin x="64" y="684"/>
      </p:cViewPr>
      <p:guideLst/>
    </p:cSldViewPr>
  </p:slideViewPr>
  <p:notesTextViewPr>
    <p:cViewPr>
      <p:scale>
        <a:sx n="1" d="1"/>
        <a:sy n="1" d="1"/>
      </p:scale>
      <p:origin x="0" y="0"/>
    </p:cViewPr>
  </p:notesTextViewPr>
  <p:notesViewPr>
    <p:cSldViewPr snapToGrid="0">
      <p:cViewPr varScale="1">
        <p:scale>
          <a:sx n="137" d="100"/>
          <a:sy n="137" d="100"/>
        </p:scale>
        <p:origin x="6744" y="20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8/10/relationships/authors" Targe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HIV NATH" userId="8266a767240bddc9" providerId="LiveId" clId="{8B9260FD-9C37-4E00-9260-505504016B15}"/>
    <pc:docChg chg="modSld">
      <pc:chgData name="SHIV NATH" userId="8266a767240bddc9" providerId="LiveId" clId="{8B9260FD-9C37-4E00-9260-505504016B15}" dt="2024-10-23T14:57:05.364" v="1" actId="1076"/>
      <pc:docMkLst>
        <pc:docMk/>
      </pc:docMkLst>
      <pc:sldChg chg="modSp mod">
        <pc:chgData name="SHIV NATH" userId="8266a767240bddc9" providerId="LiveId" clId="{8B9260FD-9C37-4E00-9260-505504016B15}" dt="2024-10-23T14:57:05.364" v="1" actId="1076"/>
        <pc:sldMkLst>
          <pc:docMk/>
          <pc:sldMk cId="2210957801" sldId="305"/>
        </pc:sldMkLst>
        <pc:spChg chg="mod">
          <ac:chgData name="SHIV NATH" userId="8266a767240bddc9" providerId="LiveId" clId="{8B9260FD-9C37-4E00-9260-505504016B15}" dt="2024-10-23T14:57:05.364" v="1" actId="1076"/>
          <ac:spMkLst>
            <pc:docMk/>
            <pc:sldMk cId="2210957801" sldId="305"/>
            <ac:spMk id="6" creationId="{47B749AE-955C-8704-3069-B999EFCF9478}"/>
          </ac:spMkLst>
        </pc:spChg>
      </pc:sldChg>
    </pc:docChg>
  </pc:docChgLst>
  <pc:docChgLst>
    <pc:chgData name="SHIV NATH" userId="8266a767240bddc9" providerId="LiveId" clId="{72A48694-9773-41A2-A337-49F973F961A5}"/>
    <pc:docChg chg="undo redo custSel addSld delSld modSld sldOrd modMainMaster addSection delSection modSection">
      <pc:chgData name="SHIV NATH" userId="8266a767240bddc9" providerId="LiveId" clId="{72A48694-9773-41A2-A337-49F973F961A5}" dt="2024-09-02T06:19:20.186" v="3854" actId="1076"/>
      <pc:docMkLst>
        <pc:docMk/>
      </pc:docMkLst>
      <pc:sldChg chg="addSp delSp modSp add del mod modTransition">
        <pc:chgData name="SHIV NATH" userId="8266a767240bddc9" providerId="LiveId" clId="{72A48694-9773-41A2-A337-49F973F961A5}" dt="2024-08-31T12:14:57.630" v="3766" actId="1076"/>
        <pc:sldMkLst>
          <pc:docMk/>
          <pc:sldMk cId="2563119616" sldId="265"/>
        </pc:sldMkLst>
        <pc:spChg chg="add mod">
          <ac:chgData name="SHIV NATH" userId="8266a767240bddc9" providerId="LiveId" clId="{72A48694-9773-41A2-A337-49F973F961A5}" dt="2024-08-31T12:13:58.156" v="3750" actId="1076"/>
          <ac:spMkLst>
            <pc:docMk/>
            <pc:sldMk cId="2563119616" sldId="265"/>
            <ac:spMk id="2" creationId="{9B39EBD3-69C3-1F5A-007F-41C6786197D0}"/>
          </ac:spMkLst>
        </pc:spChg>
        <pc:spChg chg="add mod">
          <ac:chgData name="SHIV NATH" userId="8266a767240bddc9" providerId="LiveId" clId="{72A48694-9773-41A2-A337-49F973F961A5}" dt="2024-08-31T12:14:57.630" v="3766" actId="1076"/>
          <ac:spMkLst>
            <pc:docMk/>
            <pc:sldMk cId="2563119616" sldId="265"/>
            <ac:spMk id="3" creationId="{FEAB07E8-6C9A-342D-BEC1-1C10F3FCCBF1}"/>
          </ac:spMkLst>
        </pc:spChg>
        <pc:spChg chg="add mod">
          <ac:chgData name="SHIV NATH" userId="8266a767240bddc9" providerId="LiveId" clId="{72A48694-9773-41A2-A337-49F973F961A5}" dt="2024-08-31T12:13:50.738" v="3748" actId="1076"/>
          <ac:spMkLst>
            <pc:docMk/>
            <pc:sldMk cId="2563119616" sldId="265"/>
            <ac:spMk id="4" creationId="{0EFA6716-12A9-FFCD-65C7-4439BB75D1C9}"/>
          </ac:spMkLst>
        </pc:spChg>
        <pc:spChg chg="add mod">
          <ac:chgData name="SHIV NATH" userId="8266a767240bddc9" providerId="LiveId" clId="{72A48694-9773-41A2-A337-49F973F961A5}" dt="2024-08-31T12:13:47.149" v="3747" actId="1076"/>
          <ac:spMkLst>
            <pc:docMk/>
            <pc:sldMk cId="2563119616" sldId="265"/>
            <ac:spMk id="5" creationId="{46A42689-62B4-103C-710A-C59F8B2308CF}"/>
          </ac:spMkLst>
        </pc:spChg>
        <pc:spChg chg="add del mod">
          <ac:chgData name="SHIV NATH" userId="8266a767240bddc9" providerId="LiveId" clId="{72A48694-9773-41A2-A337-49F973F961A5}" dt="2024-08-31T11:41:04.390" v="3426" actId="478"/>
          <ac:spMkLst>
            <pc:docMk/>
            <pc:sldMk cId="2563119616" sldId="265"/>
            <ac:spMk id="8" creationId="{89898F60-B8D1-E3B4-D093-8C9D1D5DB191}"/>
          </ac:spMkLst>
        </pc:spChg>
        <pc:spChg chg="mod">
          <ac:chgData name="SHIV NATH" userId="8266a767240bddc9" providerId="LiveId" clId="{72A48694-9773-41A2-A337-49F973F961A5}" dt="2024-08-31T11:22:25.082" v="3243" actId="20577"/>
          <ac:spMkLst>
            <pc:docMk/>
            <pc:sldMk cId="2563119616" sldId="265"/>
            <ac:spMk id="16" creationId="{9EA43EF1-009B-DB7B-7D0C-2867BEE9636E}"/>
          </ac:spMkLst>
        </pc:spChg>
        <pc:spChg chg="mod">
          <ac:chgData name="SHIV NATH" userId="8266a767240bddc9" providerId="LiveId" clId="{72A48694-9773-41A2-A337-49F973F961A5}" dt="2024-08-31T11:41:31.222" v="3443" actId="20577"/>
          <ac:spMkLst>
            <pc:docMk/>
            <pc:sldMk cId="2563119616" sldId="265"/>
            <ac:spMk id="35" creationId="{978E9DBF-D6A0-80E9-5F4C-B1782C5CD470}"/>
          </ac:spMkLst>
        </pc:spChg>
        <pc:spChg chg="mod">
          <ac:chgData name="SHIV NATH" userId="8266a767240bddc9" providerId="LiveId" clId="{72A48694-9773-41A2-A337-49F973F961A5}" dt="2024-08-31T11:32:19.955" v="3291" actId="1076"/>
          <ac:spMkLst>
            <pc:docMk/>
            <pc:sldMk cId="2563119616" sldId="265"/>
            <ac:spMk id="91" creationId="{8B0290DE-3F6E-5FEE-C40F-C7B3E29C3A73}"/>
          </ac:spMkLst>
        </pc:spChg>
        <pc:spChg chg="mod">
          <ac:chgData name="SHIV NATH" userId="8266a767240bddc9" providerId="LiveId" clId="{72A48694-9773-41A2-A337-49F973F961A5}" dt="2024-08-31T12:14:44.810" v="3764" actId="1076"/>
          <ac:spMkLst>
            <pc:docMk/>
            <pc:sldMk cId="2563119616" sldId="265"/>
            <ac:spMk id="92" creationId="{94CC2695-FBEB-3190-E800-570E546F9F9D}"/>
          </ac:spMkLst>
        </pc:spChg>
        <pc:spChg chg="mod">
          <ac:chgData name="SHIV NATH" userId="8266a767240bddc9" providerId="LiveId" clId="{72A48694-9773-41A2-A337-49F973F961A5}" dt="2024-08-31T11:32:08.668" v="3288" actId="20577"/>
          <ac:spMkLst>
            <pc:docMk/>
            <pc:sldMk cId="2563119616" sldId="265"/>
            <ac:spMk id="93" creationId="{D9B5BCF7-83AF-F5C9-0423-147C64DDC51B}"/>
          </ac:spMkLst>
        </pc:spChg>
        <pc:spChg chg="mod">
          <ac:chgData name="SHIV NATH" userId="8266a767240bddc9" providerId="LiveId" clId="{72A48694-9773-41A2-A337-49F973F961A5}" dt="2024-08-31T11:37:23.297" v="3372" actId="5793"/>
          <ac:spMkLst>
            <pc:docMk/>
            <pc:sldMk cId="2563119616" sldId="265"/>
            <ac:spMk id="95" creationId="{9C9924F1-3753-74B2-DDD5-B5340BB785AE}"/>
          </ac:spMkLst>
        </pc:spChg>
        <pc:picChg chg="add mod">
          <ac:chgData name="SHIV NATH" userId="8266a767240bddc9" providerId="LiveId" clId="{72A48694-9773-41A2-A337-49F973F961A5}" dt="2024-08-31T11:41:24.901" v="3431" actId="14100"/>
          <ac:picMkLst>
            <pc:docMk/>
            <pc:sldMk cId="2563119616" sldId="265"/>
            <ac:picMk id="7" creationId="{863A0E5C-4E54-37BB-129F-CAF37C37BCBB}"/>
          </ac:picMkLst>
        </pc:picChg>
      </pc:sldChg>
      <pc:sldChg chg="add del modTransition">
        <pc:chgData name="SHIV NATH" userId="8266a767240bddc9" providerId="LiveId" clId="{72A48694-9773-41A2-A337-49F973F961A5}" dt="2024-08-31T11:42:45.062" v="3454" actId="2696"/>
        <pc:sldMkLst>
          <pc:docMk/>
          <pc:sldMk cId="2721508595" sldId="266"/>
        </pc:sldMkLst>
      </pc:sldChg>
      <pc:sldChg chg="modSp add del mod modTransition">
        <pc:chgData name="SHIV NATH" userId="8266a767240bddc9" providerId="LiveId" clId="{72A48694-9773-41A2-A337-49F973F961A5}" dt="2024-09-01T07:02:20.944" v="3792" actId="20577"/>
        <pc:sldMkLst>
          <pc:docMk/>
          <pc:sldMk cId="1023783487" sldId="271"/>
        </pc:sldMkLst>
        <pc:spChg chg="mod">
          <ac:chgData name="SHIV NATH" userId="8266a767240bddc9" providerId="LiveId" clId="{72A48694-9773-41A2-A337-49F973F961A5}" dt="2024-09-01T07:02:20.944" v="3792" actId="20577"/>
          <ac:spMkLst>
            <pc:docMk/>
            <pc:sldMk cId="1023783487" sldId="271"/>
            <ac:spMk id="3" creationId="{30B35086-0CC9-27F6-6E0B-D4F2AD6181E0}"/>
          </ac:spMkLst>
        </pc:spChg>
        <pc:spChg chg="mod">
          <ac:chgData name="SHIV NATH" userId="8266a767240bddc9" providerId="LiveId" clId="{72A48694-9773-41A2-A337-49F973F961A5}" dt="2024-08-31T11:44:28.510" v="3501" actId="20577"/>
          <ac:spMkLst>
            <pc:docMk/>
            <pc:sldMk cId="1023783487" sldId="271"/>
            <ac:spMk id="15" creationId="{791AF693-3675-52A5-9E8E-C071048A1A4D}"/>
          </ac:spMkLst>
        </pc:spChg>
      </pc:sldChg>
      <pc:sldChg chg="add del modTransition">
        <pc:chgData name="SHIV NATH" userId="8266a767240bddc9" providerId="LiveId" clId="{72A48694-9773-41A2-A337-49F973F961A5}" dt="2024-08-31T11:42:46.926" v="3455" actId="47"/>
        <pc:sldMkLst>
          <pc:docMk/>
          <pc:sldMk cId="4278401256" sldId="274"/>
        </pc:sldMkLst>
      </pc:sldChg>
      <pc:sldChg chg="modSp add del mod modTransition">
        <pc:chgData name="SHIV NATH" userId="8266a767240bddc9" providerId="LiveId" clId="{72A48694-9773-41A2-A337-49F973F961A5}" dt="2024-08-31T11:57:51.793" v="3679" actId="20577"/>
        <pc:sldMkLst>
          <pc:docMk/>
          <pc:sldMk cId="3171735052" sldId="275"/>
        </pc:sldMkLst>
        <pc:spChg chg="mod">
          <ac:chgData name="SHIV NATH" userId="8266a767240bddc9" providerId="LiveId" clId="{72A48694-9773-41A2-A337-49F973F961A5}" dt="2024-08-31T11:57:17.670" v="3650" actId="14100"/>
          <ac:spMkLst>
            <pc:docMk/>
            <pc:sldMk cId="3171735052" sldId="275"/>
            <ac:spMk id="2" creationId="{3DA984E2-4C7E-D7E0-9603-A0CE74BC7667}"/>
          </ac:spMkLst>
        </pc:spChg>
        <pc:spChg chg="mod">
          <ac:chgData name="SHIV NATH" userId="8266a767240bddc9" providerId="LiveId" clId="{72A48694-9773-41A2-A337-49F973F961A5}" dt="2024-08-31T11:57:51.793" v="3679" actId="20577"/>
          <ac:spMkLst>
            <pc:docMk/>
            <pc:sldMk cId="3171735052" sldId="275"/>
            <ac:spMk id="21" creationId="{A50CB90F-9D48-F8DD-961F-C3F1AE2B2D3D}"/>
          </ac:spMkLst>
        </pc:spChg>
      </pc:sldChg>
      <pc:sldChg chg="modSp add del mod modTransition">
        <pc:chgData name="SHIV NATH" userId="8266a767240bddc9" providerId="LiveId" clId="{72A48694-9773-41A2-A337-49F973F961A5}" dt="2024-08-31T11:42:18.147" v="3450" actId="2696"/>
        <pc:sldMkLst>
          <pc:docMk/>
          <pc:sldMk cId="612500148" sldId="276"/>
        </pc:sldMkLst>
        <pc:spChg chg="mod">
          <ac:chgData name="SHIV NATH" userId="8266a767240bddc9" providerId="LiveId" clId="{72A48694-9773-41A2-A337-49F973F961A5}" dt="2024-08-30T13:37:13.014" v="1609" actId="20577"/>
          <ac:spMkLst>
            <pc:docMk/>
            <pc:sldMk cId="612500148" sldId="276"/>
            <ac:spMk id="2" creationId="{C8FC01B0-7BC5-5869-A281-EF11B59BA8A0}"/>
          </ac:spMkLst>
        </pc:spChg>
        <pc:spChg chg="mod">
          <ac:chgData name="SHIV NATH" userId="8266a767240bddc9" providerId="LiveId" clId="{72A48694-9773-41A2-A337-49F973F961A5}" dt="2024-08-30T10:10:18.414" v="689" actId="1036"/>
          <ac:spMkLst>
            <pc:docMk/>
            <pc:sldMk cId="612500148" sldId="276"/>
            <ac:spMk id="3" creationId="{A9752655-72F7-26B4-5DA5-07E2346C179C}"/>
          </ac:spMkLst>
        </pc:spChg>
        <pc:spChg chg="mod">
          <ac:chgData name="SHIV NATH" userId="8266a767240bddc9" providerId="LiveId" clId="{72A48694-9773-41A2-A337-49F973F961A5}" dt="2024-08-30T09:45:30.928" v="30" actId="20577"/>
          <ac:spMkLst>
            <pc:docMk/>
            <pc:sldMk cId="612500148" sldId="276"/>
            <ac:spMk id="11" creationId="{32E16497-4AD4-29BC-9602-2FDFDA688E0A}"/>
          </ac:spMkLst>
        </pc:spChg>
        <pc:picChg chg="mod">
          <ac:chgData name="SHIV NATH" userId="8266a767240bddc9" providerId="LiveId" clId="{72A48694-9773-41A2-A337-49F973F961A5}" dt="2024-08-30T10:10:12.758" v="686" actId="1036"/>
          <ac:picMkLst>
            <pc:docMk/>
            <pc:sldMk cId="612500148" sldId="276"/>
            <ac:picMk id="15" creationId="{6D77A1A7-7876-7DF9-AF3A-C47588011CB8}"/>
          </ac:picMkLst>
        </pc:picChg>
      </pc:sldChg>
      <pc:sldChg chg="del modTransition">
        <pc:chgData name="SHIV NATH" userId="8266a767240bddc9" providerId="LiveId" clId="{72A48694-9773-41A2-A337-49F973F961A5}" dt="2024-08-31T10:59:08.746" v="2758" actId="2696"/>
        <pc:sldMkLst>
          <pc:docMk/>
          <pc:sldMk cId="1643288952" sldId="277"/>
        </pc:sldMkLst>
      </pc:sldChg>
      <pc:sldChg chg="addSp delSp modSp add del mod modTransition">
        <pc:chgData name="SHIV NATH" userId="8266a767240bddc9" providerId="LiveId" clId="{72A48694-9773-41A2-A337-49F973F961A5}" dt="2024-08-31T11:42:18.147" v="3450" actId="2696"/>
        <pc:sldMkLst>
          <pc:docMk/>
          <pc:sldMk cId="3942952489" sldId="278"/>
        </pc:sldMkLst>
        <pc:spChg chg="mod">
          <ac:chgData name="SHIV NATH" userId="8266a767240bddc9" providerId="LiveId" clId="{72A48694-9773-41A2-A337-49F973F961A5}" dt="2024-08-31T10:56:43.702" v="2723" actId="1076"/>
          <ac:spMkLst>
            <pc:docMk/>
            <pc:sldMk cId="3942952489" sldId="278"/>
            <ac:spMk id="2" creationId="{F82FB9C5-183A-3556-D047-215BDB00B71F}"/>
          </ac:spMkLst>
        </pc:spChg>
        <pc:spChg chg="mod">
          <ac:chgData name="SHIV NATH" userId="8266a767240bddc9" providerId="LiveId" clId="{72A48694-9773-41A2-A337-49F973F961A5}" dt="2024-08-31T10:58:50.609" v="2756" actId="20577"/>
          <ac:spMkLst>
            <pc:docMk/>
            <pc:sldMk cId="3942952489" sldId="278"/>
            <ac:spMk id="3" creationId="{AE636772-0FC0-04E1-F535-F4DF7DAB98EB}"/>
          </ac:spMkLst>
        </pc:spChg>
        <pc:spChg chg="add del mod">
          <ac:chgData name="SHIV NATH" userId="8266a767240bddc9" providerId="LiveId" clId="{72A48694-9773-41A2-A337-49F973F961A5}" dt="2024-08-31T10:43:10.421" v="2316" actId="3680"/>
          <ac:spMkLst>
            <pc:docMk/>
            <pc:sldMk cId="3942952489" sldId="278"/>
            <ac:spMk id="5" creationId="{BBD17250-AFB8-8580-2774-B4CCE98A5A91}"/>
          </ac:spMkLst>
        </pc:spChg>
        <pc:spChg chg="add del mod">
          <ac:chgData name="SHIV NATH" userId="8266a767240bddc9" providerId="LiveId" clId="{72A48694-9773-41A2-A337-49F973F961A5}" dt="2024-08-31T10:47:45.079" v="2476" actId="3680"/>
          <ac:spMkLst>
            <pc:docMk/>
            <pc:sldMk cId="3942952489" sldId="278"/>
            <ac:spMk id="10" creationId="{F537C06A-CD3D-BD16-F074-D5955E629AC2}"/>
          </ac:spMkLst>
        </pc:spChg>
        <pc:graphicFrameChg chg="del mod modGraphic">
          <ac:chgData name="SHIV NATH" userId="8266a767240bddc9" providerId="LiveId" clId="{72A48694-9773-41A2-A337-49F973F961A5}" dt="2024-08-31T10:42:48.354" v="2315" actId="478"/>
          <ac:graphicFrameMkLst>
            <pc:docMk/>
            <pc:sldMk cId="3942952489" sldId="278"/>
            <ac:graphicFrameMk id="6" creationId="{2DE29ABF-2F75-58D0-2A5A-72FA8A4E0526}"/>
          </ac:graphicFrameMkLst>
        </pc:graphicFrameChg>
        <pc:graphicFrameChg chg="add del mod ord modGraphic">
          <ac:chgData name="SHIV NATH" userId="8266a767240bddc9" providerId="LiveId" clId="{72A48694-9773-41A2-A337-49F973F961A5}" dt="2024-08-31T10:47:35.502" v="2475" actId="478"/>
          <ac:graphicFrameMkLst>
            <pc:docMk/>
            <pc:sldMk cId="3942952489" sldId="278"/>
            <ac:graphicFrameMk id="8" creationId="{C607AC35-EBE4-726B-D4A4-20BF09FAF496}"/>
          </ac:graphicFrameMkLst>
        </pc:graphicFrameChg>
        <pc:graphicFrameChg chg="add mod ord modGraphic">
          <ac:chgData name="SHIV NATH" userId="8266a767240bddc9" providerId="LiveId" clId="{72A48694-9773-41A2-A337-49F973F961A5}" dt="2024-08-31T10:58:20.384" v="2736" actId="1076"/>
          <ac:graphicFrameMkLst>
            <pc:docMk/>
            <pc:sldMk cId="3942952489" sldId="278"/>
            <ac:graphicFrameMk id="11" creationId="{860CC292-522E-BDAB-036B-83D9F63BA436}"/>
          </ac:graphicFrameMkLst>
        </pc:graphicFrameChg>
      </pc:sldChg>
      <pc:sldChg chg="addSp delSp modSp add del mod ord modTransition">
        <pc:chgData name="SHIV NATH" userId="8266a767240bddc9" providerId="LiveId" clId="{72A48694-9773-41A2-A337-49F973F961A5}" dt="2024-08-31T11:56:49.325" v="3634" actId="20577"/>
        <pc:sldMkLst>
          <pc:docMk/>
          <pc:sldMk cId="1572098340" sldId="279"/>
        </pc:sldMkLst>
        <pc:spChg chg="mod">
          <ac:chgData name="SHIV NATH" userId="8266a767240bddc9" providerId="LiveId" clId="{72A48694-9773-41A2-A337-49F973F961A5}" dt="2024-08-31T11:55:44.792" v="3590" actId="20577"/>
          <ac:spMkLst>
            <pc:docMk/>
            <pc:sldMk cId="1572098340" sldId="279"/>
            <ac:spMk id="2" creationId="{3CF2C975-C0D8-5635-3CD4-B28EE3571842}"/>
          </ac:spMkLst>
        </pc:spChg>
        <pc:spChg chg="add del mod">
          <ac:chgData name="SHIV NATH" userId="8266a767240bddc9" providerId="LiveId" clId="{72A48694-9773-41A2-A337-49F973F961A5}" dt="2024-08-31T11:56:19.966" v="3611"/>
          <ac:spMkLst>
            <pc:docMk/>
            <pc:sldMk cId="1572098340" sldId="279"/>
            <ac:spMk id="3" creationId="{B62B6991-4690-5E5C-1B86-4715D2403B3B}"/>
          </ac:spMkLst>
        </pc:spChg>
        <pc:spChg chg="add">
          <ac:chgData name="SHIV NATH" userId="8266a767240bddc9" providerId="LiveId" clId="{72A48694-9773-41A2-A337-49F973F961A5}" dt="2024-08-31T11:55:57.264" v="3591"/>
          <ac:spMkLst>
            <pc:docMk/>
            <pc:sldMk cId="1572098340" sldId="279"/>
            <ac:spMk id="4" creationId="{A17BCE8D-1AF4-ECD4-B7F5-70D0AC41158C}"/>
          </ac:spMkLst>
        </pc:spChg>
        <pc:spChg chg="add mod">
          <ac:chgData name="SHIV NATH" userId="8266a767240bddc9" providerId="LiveId" clId="{72A48694-9773-41A2-A337-49F973F961A5}" dt="2024-08-31T11:56:07.308" v="3594"/>
          <ac:spMkLst>
            <pc:docMk/>
            <pc:sldMk cId="1572098340" sldId="279"/>
            <ac:spMk id="5" creationId="{AC0F25FA-7CB9-C507-16F3-F03D93E88B50}"/>
          </ac:spMkLst>
        </pc:spChg>
        <pc:spChg chg="add mod">
          <ac:chgData name="SHIV NATH" userId="8266a767240bddc9" providerId="LiveId" clId="{72A48694-9773-41A2-A337-49F973F961A5}" dt="2024-08-31T11:56:40.823" v="3621" actId="1076"/>
          <ac:spMkLst>
            <pc:docMk/>
            <pc:sldMk cId="1572098340" sldId="279"/>
            <ac:spMk id="6" creationId="{FA9A1460-F0F1-EC10-FAB2-8CB6452CA82C}"/>
          </ac:spMkLst>
        </pc:spChg>
        <pc:spChg chg="mod">
          <ac:chgData name="SHIV NATH" userId="8266a767240bddc9" providerId="LiveId" clId="{72A48694-9773-41A2-A337-49F973F961A5}" dt="2024-08-31T11:56:49.325" v="3634" actId="20577"/>
          <ac:spMkLst>
            <pc:docMk/>
            <pc:sldMk cId="1572098340" sldId="279"/>
            <ac:spMk id="11" creationId="{F0FE709F-757F-9DAB-DC56-68FD7C46FC5A}"/>
          </ac:spMkLst>
        </pc:spChg>
      </pc:sldChg>
      <pc:sldChg chg="del modTransition">
        <pc:chgData name="SHIV NATH" userId="8266a767240bddc9" providerId="LiveId" clId="{72A48694-9773-41A2-A337-49F973F961A5}" dt="2024-08-31T11:09:32.955" v="2846" actId="47"/>
        <pc:sldMkLst>
          <pc:docMk/>
          <pc:sldMk cId="2646176605" sldId="283"/>
        </pc:sldMkLst>
      </pc:sldChg>
      <pc:sldChg chg="modSp add del mod modTransition">
        <pc:chgData name="SHIV NATH" userId="8266a767240bddc9" providerId="LiveId" clId="{72A48694-9773-41A2-A337-49F973F961A5}" dt="2024-08-31T11:42:18.147" v="3450" actId="2696"/>
        <pc:sldMkLst>
          <pc:docMk/>
          <pc:sldMk cId="2521615323" sldId="286"/>
        </pc:sldMkLst>
        <pc:spChg chg="mod">
          <ac:chgData name="SHIV NATH" userId="8266a767240bddc9" providerId="LiveId" clId="{72A48694-9773-41A2-A337-49F973F961A5}" dt="2024-08-30T09:46:48.139" v="61" actId="20577"/>
          <ac:spMkLst>
            <pc:docMk/>
            <pc:sldMk cId="2521615323" sldId="286"/>
            <ac:spMk id="2" creationId="{A2CD3C5A-CEA8-6DDC-B3F1-41D07C4FA704}"/>
          </ac:spMkLst>
        </pc:spChg>
        <pc:spChg chg="mod">
          <ac:chgData name="SHIV NATH" userId="8266a767240bddc9" providerId="LiveId" clId="{72A48694-9773-41A2-A337-49F973F961A5}" dt="2024-08-30T09:51:48.682" v="147" actId="20577"/>
          <ac:spMkLst>
            <pc:docMk/>
            <pc:sldMk cId="2521615323" sldId="286"/>
            <ac:spMk id="5" creationId="{0E8B56C7-C38F-E96E-3C19-8ACF8AF9E716}"/>
          </ac:spMkLst>
        </pc:spChg>
        <pc:spChg chg="mod">
          <ac:chgData name="SHIV NATH" userId="8266a767240bddc9" providerId="LiveId" clId="{72A48694-9773-41A2-A337-49F973F961A5}" dt="2024-08-30T09:47:39.017" v="80" actId="20577"/>
          <ac:spMkLst>
            <pc:docMk/>
            <pc:sldMk cId="2521615323" sldId="286"/>
            <ac:spMk id="7" creationId="{440E13AC-B5E7-B132-0EB7-541E53B3DA90}"/>
          </ac:spMkLst>
        </pc:spChg>
      </pc:sldChg>
      <pc:sldChg chg="modSp add del mod modTransition">
        <pc:chgData name="SHIV NATH" userId="8266a767240bddc9" providerId="LiveId" clId="{72A48694-9773-41A2-A337-49F973F961A5}" dt="2024-08-31T11:57:01.527" v="3649" actId="20577"/>
        <pc:sldMkLst>
          <pc:docMk/>
          <pc:sldMk cId="1409658235" sldId="287"/>
        </pc:sldMkLst>
        <pc:spChg chg="mod">
          <ac:chgData name="SHIV NATH" userId="8266a767240bddc9" providerId="LiveId" clId="{72A48694-9773-41A2-A337-49F973F961A5}" dt="2024-08-31T11:57:01.527" v="3649" actId="20577"/>
          <ac:spMkLst>
            <pc:docMk/>
            <pc:sldMk cId="1409658235" sldId="287"/>
            <ac:spMk id="9" creationId="{B38CA53F-F8EE-9AA8-01B7-F90566F1596A}"/>
          </ac:spMkLst>
        </pc:spChg>
        <pc:graphicFrameChg chg="modGraphic">
          <ac:chgData name="SHIV NATH" userId="8266a767240bddc9" providerId="LiveId" clId="{72A48694-9773-41A2-A337-49F973F961A5}" dt="2024-08-31T11:13:09.194" v="3200" actId="20577"/>
          <ac:graphicFrameMkLst>
            <pc:docMk/>
            <pc:sldMk cId="1409658235" sldId="287"/>
            <ac:graphicFrameMk id="7" creationId="{AF0DE047-1B7D-F942-8E09-3EFF699BE9A0}"/>
          </ac:graphicFrameMkLst>
        </pc:graphicFrameChg>
        <pc:cxnChg chg="mod">
          <ac:chgData name="SHIV NATH" userId="8266a767240bddc9" providerId="LiveId" clId="{72A48694-9773-41A2-A337-49F973F961A5}" dt="2024-08-31T11:09:45.103" v="2847" actId="14100"/>
          <ac:cxnSpMkLst>
            <pc:docMk/>
            <pc:sldMk cId="1409658235" sldId="287"/>
            <ac:cxnSpMk id="13" creationId="{25138D39-DE26-CACA-E17F-0D30E82AA5FD}"/>
          </ac:cxnSpMkLst>
        </pc:cxnChg>
      </pc:sldChg>
      <pc:sldChg chg="add del modTransition">
        <pc:chgData name="SHIV NATH" userId="8266a767240bddc9" providerId="LiveId" clId="{72A48694-9773-41A2-A337-49F973F961A5}" dt="2024-08-31T11:42:33.324" v="3451" actId="2696"/>
        <pc:sldMkLst>
          <pc:docMk/>
          <pc:sldMk cId="1849997620" sldId="289"/>
        </pc:sldMkLst>
      </pc:sldChg>
      <pc:sldChg chg="modSp del mod modTransition">
        <pc:chgData name="SHIV NATH" userId="8266a767240bddc9" providerId="LiveId" clId="{72A48694-9773-41A2-A337-49F973F961A5}" dt="2024-08-31T11:41:45.697" v="3444" actId="2696"/>
        <pc:sldMkLst>
          <pc:docMk/>
          <pc:sldMk cId="1263127112" sldId="290"/>
        </pc:sldMkLst>
        <pc:picChg chg="mod">
          <ac:chgData name="SHIV NATH" userId="8266a767240bddc9" providerId="LiveId" clId="{72A48694-9773-41A2-A337-49F973F961A5}" dt="2024-08-30T10:17:40.252" v="948" actId="1076"/>
          <ac:picMkLst>
            <pc:docMk/>
            <pc:sldMk cId="1263127112" sldId="290"/>
            <ac:picMk id="17" creationId="{CCC992E7-2C36-C9E6-2F67-6CCF24E78DD5}"/>
          </ac:picMkLst>
        </pc:picChg>
      </pc:sldChg>
      <pc:sldChg chg="add del modTransition">
        <pc:chgData name="SHIV NATH" userId="8266a767240bddc9" providerId="LiveId" clId="{72A48694-9773-41A2-A337-49F973F961A5}" dt="2024-08-31T11:42:18.147" v="3450" actId="2696"/>
        <pc:sldMkLst>
          <pc:docMk/>
          <pc:sldMk cId="1293652621" sldId="291"/>
        </pc:sldMkLst>
      </pc:sldChg>
      <pc:sldChg chg="addSp delSp modSp add del mod modTransition">
        <pc:chgData name="SHIV NATH" userId="8266a767240bddc9" providerId="LiveId" clId="{72A48694-9773-41A2-A337-49F973F961A5}" dt="2024-08-31T13:52:21.774" v="3774" actId="478"/>
        <pc:sldMkLst>
          <pc:docMk/>
          <pc:sldMk cId="1097340509" sldId="292"/>
        </pc:sldMkLst>
        <pc:spChg chg="add del mod">
          <ac:chgData name="SHIV NATH" userId="8266a767240bddc9" providerId="LiveId" clId="{72A48694-9773-41A2-A337-49F973F961A5}" dt="2024-08-30T13:25:24.288" v="959" actId="478"/>
          <ac:spMkLst>
            <pc:docMk/>
            <pc:sldMk cId="1097340509" sldId="292"/>
            <ac:spMk id="2" creationId="{0476AEEE-3B80-F67A-4A59-3F202F397E39}"/>
          </ac:spMkLst>
        </pc:spChg>
        <pc:spChg chg="add del mod">
          <ac:chgData name="SHIV NATH" userId="8266a767240bddc9" providerId="LiveId" clId="{72A48694-9773-41A2-A337-49F973F961A5}" dt="2024-08-31T13:52:21.774" v="3774" actId="478"/>
          <ac:spMkLst>
            <pc:docMk/>
            <pc:sldMk cId="1097340509" sldId="292"/>
            <ac:spMk id="2" creationId="{B39AC903-E6AA-AFAC-A674-54CA98609EC0}"/>
          </ac:spMkLst>
        </pc:spChg>
        <pc:spChg chg="mod">
          <ac:chgData name="SHIV NATH" userId="8266a767240bddc9" providerId="LiveId" clId="{72A48694-9773-41A2-A337-49F973F961A5}" dt="2024-08-30T13:26:24.435" v="964" actId="114"/>
          <ac:spMkLst>
            <pc:docMk/>
            <pc:sldMk cId="1097340509" sldId="292"/>
            <ac:spMk id="5" creationId="{B9DEB41D-B2EB-CD40-88BE-E65918B62D0D}"/>
          </ac:spMkLst>
        </pc:spChg>
        <pc:spChg chg="mod">
          <ac:chgData name="SHIV NATH" userId="8266a767240bddc9" providerId="LiveId" clId="{72A48694-9773-41A2-A337-49F973F961A5}" dt="2024-08-31T13:51:56.941" v="3772" actId="1076"/>
          <ac:spMkLst>
            <pc:docMk/>
            <pc:sldMk cId="1097340509" sldId="292"/>
            <ac:spMk id="8" creationId="{A6CE7E9F-1725-CE11-D11D-35BA67F898EC}"/>
          </ac:spMkLst>
        </pc:spChg>
        <pc:spChg chg="mod">
          <ac:chgData name="SHIV NATH" userId="8266a767240bddc9" providerId="LiveId" clId="{72A48694-9773-41A2-A337-49F973F961A5}" dt="2024-08-30T09:44:04.447" v="3" actId="1036"/>
          <ac:spMkLst>
            <pc:docMk/>
            <pc:sldMk cId="1097340509" sldId="292"/>
            <ac:spMk id="17" creationId="{4DD44CD7-A26F-BDD6-246B-B14A5B099248}"/>
          </ac:spMkLst>
        </pc:spChg>
        <pc:picChg chg="mod">
          <ac:chgData name="SHIV NATH" userId="8266a767240bddc9" providerId="LiveId" clId="{72A48694-9773-41A2-A337-49F973F961A5}" dt="2024-08-31T13:51:17.754" v="3768" actId="1076"/>
          <ac:picMkLst>
            <pc:docMk/>
            <pc:sldMk cId="1097340509" sldId="292"/>
            <ac:picMk id="1026" creationId="{0FFC3AC5-0C1C-11E4-F153-45976D9F4DC5}"/>
          </ac:picMkLst>
        </pc:picChg>
      </pc:sldChg>
      <pc:sldChg chg="addSp delSp modSp add del mod ord modTransition">
        <pc:chgData name="SHIV NATH" userId="8266a767240bddc9" providerId="LiveId" clId="{72A48694-9773-41A2-A337-49F973F961A5}" dt="2024-08-31T11:42:18.147" v="3450" actId="2696"/>
        <pc:sldMkLst>
          <pc:docMk/>
          <pc:sldMk cId="3116578100" sldId="293"/>
        </pc:sldMkLst>
        <pc:spChg chg="mod">
          <ac:chgData name="SHIV NATH" userId="8266a767240bddc9" providerId="LiveId" clId="{72A48694-9773-41A2-A337-49F973F961A5}" dt="2024-08-31T10:23:28.814" v="1856" actId="1076"/>
          <ac:spMkLst>
            <pc:docMk/>
            <pc:sldMk cId="3116578100" sldId="293"/>
            <ac:spMk id="2" creationId="{A2CD3C5A-CEA8-6DDC-B3F1-41D07C4FA704}"/>
          </ac:spMkLst>
        </pc:spChg>
        <pc:spChg chg="add del mod">
          <ac:chgData name="SHIV NATH" userId="8266a767240bddc9" providerId="LiveId" clId="{72A48694-9773-41A2-A337-49F973F961A5}" dt="2024-08-31T10:23:28.622" v="1855" actId="478"/>
          <ac:spMkLst>
            <pc:docMk/>
            <pc:sldMk cId="3116578100" sldId="293"/>
            <ac:spMk id="5" creationId="{0E8B56C7-C38F-E96E-3C19-8ACF8AF9E716}"/>
          </ac:spMkLst>
        </pc:spChg>
        <pc:spChg chg="mod">
          <ac:chgData name="SHIV NATH" userId="8266a767240bddc9" providerId="LiveId" clId="{72A48694-9773-41A2-A337-49F973F961A5}" dt="2024-08-31T10:23:33.050" v="1878" actId="20577"/>
          <ac:spMkLst>
            <pc:docMk/>
            <pc:sldMk cId="3116578100" sldId="293"/>
            <ac:spMk id="7" creationId="{440E13AC-B5E7-B132-0EB7-541E53B3DA90}"/>
          </ac:spMkLst>
        </pc:spChg>
      </pc:sldChg>
      <pc:sldChg chg="addSp modSp add del mod modTransition">
        <pc:chgData name="SHIV NATH" userId="8266a767240bddc9" providerId="LiveId" clId="{72A48694-9773-41A2-A337-49F973F961A5}" dt="2024-09-02T06:19:20.186" v="3854" actId="1076"/>
        <pc:sldMkLst>
          <pc:docMk/>
          <pc:sldMk cId="1877480800" sldId="294"/>
        </pc:sldMkLst>
        <pc:spChg chg="mod">
          <ac:chgData name="SHIV NATH" userId="8266a767240bddc9" providerId="LiveId" clId="{72A48694-9773-41A2-A337-49F973F961A5}" dt="2024-08-30T09:52:56.592" v="159" actId="1076"/>
          <ac:spMkLst>
            <pc:docMk/>
            <pc:sldMk cId="1877480800" sldId="294"/>
            <ac:spMk id="2" creationId="{A2CD3C5A-CEA8-6DDC-B3F1-41D07C4FA704}"/>
          </ac:spMkLst>
        </pc:spChg>
        <pc:spChg chg="add mod">
          <ac:chgData name="SHIV NATH" userId="8266a767240bddc9" providerId="LiveId" clId="{72A48694-9773-41A2-A337-49F973F961A5}" dt="2024-09-02T06:19:20.186" v="3854" actId="1076"/>
          <ac:spMkLst>
            <pc:docMk/>
            <pc:sldMk cId="1877480800" sldId="294"/>
            <ac:spMk id="3" creationId="{DF9A6F64-6B44-FBFF-513B-946B5948B0F7}"/>
          </ac:spMkLst>
        </pc:spChg>
        <pc:spChg chg="mod">
          <ac:chgData name="SHIV NATH" userId="8266a767240bddc9" providerId="LiveId" clId="{72A48694-9773-41A2-A337-49F973F961A5}" dt="2024-08-30T13:42:54.756" v="1665" actId="123"/>
          <ac:spMkLst>
            <pc:docMk/>
            <pc:sldMk cId="1877480800" sldId="294"/>
            <ac:spMk id="5" creationId="{0E8B56C7-C38F-E96E-3C19-8ACF8AF9E716}"/>
          </ac:spMkLst>
        </pc:spChg>
      </pc:sldChg>
      <pc:sldChg chg="modSp add del mod modTransition">
        <pc:chgData name="SHIV NATH" userId="8266a767240bddc9" providerId="LiveId" clId="{72A48694-9773-41A2-A337-49F973F961A5}" dt="2024-09-02T06:14:22.128" v="3816"/>
        <pc:sldMkLst>
          <pc:docMk/>
          <pc:sldMk cId="3326803986" sldId="295"/>
        </pc:sldMkLst>
        <pc:spChg chg="mod">
          <ac:chgData name="SHIV NATH" userId="8266a767240bddc9" providerId="LiveId" clId="{72A48694-9773-41A2-A337-49F973F961A5}" dt="2024-08-30T13:37:40.692" v="1616" actId="1076"/>
          <ac:spMkLst>
            <pc:docMk/>
            <pc:sldMk cId="3326803986" sldId="295"/>
            <ac:spMk id="2" creationId="{C8FC01B0-7BC5-5869-A281-EF11B59BA8A0}"/>
          </ac:spMkLst>
        </pc:spChg>
        <pc:picChg chg="mod">
          <ac:chgData name="SHIV NATH" userId="8266a767240bddc9" providerId="LiveId" clId="{72A48694-9773-41A2-A337-49F973F961A5}" dt="2024-08-30T10:10:22.544" v="690" actId="1035"/>
          <ac:picMkLst>
            <pc:docMk/>
            <pc:sldMk cId="3326803986" sldId="295"/>
            <ac:picMk id="15" creationId="{6D77A1A7-7876-7DF9-AF3A-C47588011CB8}"/>
          </ac:picMkLst>
        </pc:picChg>
      </pc:sldChg>
      <pc:sldChg chg="addSp delSp modSp add del mod modTransition">
        <pc:chgData name="SHIV NATH" userId="8266a767240bddc9" providerId="LiveId" clId="{72A48694-9773-41A2-A337-49F973F961A5}" dt="2024-09-02T06:14:32.589" v="3818"/>
        <pc:sldMkLst>
          <pc:docMk/>
          <pc:sldMk cId="179753741" sldId="296"/>
        </pc:sldMkLst>
        <pc:spChg chg="mod">
          <ac:chgData name="SHIV NATH" userId="8266a767240bddc9" providerId="LiveId" clId="{72A48694-9773-41A2-A337-49F973F961A5}" dt="2024-08-30T13:38:52.766" v="1643" actId="20577"/>
          <ac:spMkLst>
            <pc:docMk/>
            <pc:sldMk cId="179753741" sldId="296"/>
            <ac:spMk id="2" creationId="{C8FC01B0-7BC5-5869-A281-EF11B59BA8A0}"/>
          </ac:spMkLst>
        </pc:spChg>
        <pc:spChg chg="add mod">
          <ac:chgData name="SHIV NATH" userId="8266a767240bddc9" providerId="LiveId" clId="{72A48694-9773-41A2-A337-49F973F961A5}" dt="2024-08-30T10:07:48.458" v="669" actId="1076"/>
          <ac:spMkLst>
            <pc:docMk/>
            <pc:sldMk cId="179753741" sldId="296"/>
            <ac:spMk id="4" creationId="{B06FC2CF-4F4F-D79F-A126-6DE6AEEC7698}"/>
          </ac:spMkLst>
        </pc:spChg>
        <pc:picChg chg="add mod">
          <ac:chgData name="SHIV NATH" userId="8266a767240bddc9" providerId="LiveId" clId="{72A48694-9773-41A2-A337-49F973F961A5}" dt="2024-08-30T10:11:34.215" v="698" actId="1440"/>
          <ac:picMkLst>
            <pc:docMk/>
            <pc:sldMk cId="179753741" sldId="296"/>
            <ac:picMk id="6" creationId="{7666A41F-F2A7-190E-AC3A-E989DBDEB23E}"/>
          </ac:picMkLst>
        </pc:picChg>
        <pc:picChg chg="add del mod">
          <ac:chgData name="SHIV NATH" userId="8266a767240bddc9" providerId="LiveId" clId="{72A48694-9773-41A2-A337-49F973F961A5}" dt="2024-08-30T10:16:44.161" v="946" actId="478"/>
          <ac:picMkLst>
            <pc:docMk/>
            <pc:sldMk cId="179753741" sldId="296"/>
            <ac:picMk id="8" creationId="{5EF3141B-DD00-4AB4-325E-0DA5458FADC1}"/>
          </ac:picMkLst>
        </pc:picChg>
        <pc:picChg chg="mod">
          <ac:chgData name="SHIV NATH" userId="8266a767240bddc9" providerId="LiveId" clId="{72A48694-9773-41A2-A337-49F973F961A5}" dt="2024-08-30T10:08:28.313" v="672" actId="1076"/>
          <ac:picMkLst>
            <pc:docMk/>
            <pc:sldMk cId="179753741" sldId="296"/>
            <ac:picMk id="15" creationId="{6D77A1A7-7876-7DF9-AF3A-C47588011CB8}"/>
          </ac:picMkLst>
        </pc:picChg>
      </pc:sldChg>
      <pc:sldChg chg="addSp modSp add del mod ord modTransition">
        <pc:chgData name="SHIV NATH" userId="8266a767240bddc9" providerId="LiveId" clId="{72A48694-9773-41A2-A337-49F973F961A5}" dt="2024-08-31T11:42:18.147" v="3450" actId="2696"/>
        <pc:sldMkLst>
          <pc:docMk/>
          <pc:sldMk cId="1914780901" sldId="297"/>
        </pc:sldMkLst>
        <pc:spChg chg="mod">
          <ac:chgData name="SHIV NATH" userId="8266a767240bddc9" providerId="LiveId" clId="{72A48694-9773-41A2-A337-49F973F961A5}" dt="2024-08-30T13:35:08.507" v="1606" actId="6549"/>
          <ac:spMkLst>
            <pc:docMk/>
            <pc:sldMk cId="1914780901" sldId="297"/>
            <ac:spMk id="2" creationId="{C8FC01B0-7BC5-5869-A281-EF11B59BA8A0}"/>
          </ac:spMkLst>
        </pc:spChg>
        <pc:spChg chg="mod">
          <ac:chgData name="SHIV NATH" userId="8266a767240bddc9" providerId="LiveId" clId="{72A48694-9773-41A2-A337-49F973F961A5}" dt="2024-08-30T10:12:46.664" v="721" actId="1076"/>
          <ac:spMkLst>
            <pc:docMk/>
            <pc:sldMk cId="1914780901" sldId="297"/>
            <ac:spMk id="3" creationId="{A9752655-72F7-26B4-5DA5-07E2346C179C}"/>
          </ac:spMkLst>
        </pc:spChg>
        <pc:picChg chg="add mod ord">
          <ac:chgData name="SHIV NATH" userId="8266a767240bddc9" providerId="LiveId" clId="{72A48694-9773-41A2-A337-49F973F961A5}" dt="2024-08-31T10:37:05.892" v="2076" actId="1076"/>
          <ac:picMkLst>
            <pc:docMk/>
            <pc:sldMk cId="1914780901" sldId="297"/>
            <ac:picMk id="4" creationId="{FE0116D0-0BB2-00AC-D73C-2FDF7732217B}"/>
          </ac:picMkLst>
        </pc:picChg>
      </pc:sldChg>
      <pc:sldChg chg="addSp delSp modSp add del mod ord modTransition">
        <pc:chgData name="SHIV NATH" userId="8266a767240bddc9" providerId="LiveId" clId="{72A48694-9773-41A2-A337-49F973F961A5}" dt="2024-08-31T12:04:05.737" v="3744" actId="20577"/>
        <pc:sldMkLst>
          <pc:docMk/>
          <pc:sldMk cId="1490200816" sldId="298"/>
        </pc:sldMkLst>
        <pc:spChg chg="del mod">
          <ac:chgData name="SHIV NATH" userId="8266a767240bddc9" providerId="LiveId" clId="{72A48694-9773-41A2-A337-49F973F961A5}" dt="2024-08-31T11:07:22.688" v="2815" actId="478"/>
          <ac:spMkLst>
            <pc:docMk/>
            <pc:sldMk cId="1490200816" sldId="298"/>
            <ac:spMk id="2" creationId="{A2CD3C5A-CEA8-6DDC-B3F1-41D07C4FA704}"/>
          </ac:spMkLst>
        </pc:spChg>
        <pc:spChg chg="del mod">
          <ac:chgData name="SHIV NATH" userId="8266a767240bddc9" providerId="LiveId" clId="{72A48694-9773-41A2-A337-49F973F961A5}" dt="2024-08-31T10:59:27.127" v="2767" actId="478"/>
          <ac:spMkLst>
            <pc:docMk/>
            <pc:sldMk cId="1490200816" sldId="298"/>
            <ac:spMk id="5" creationId="{0E8B56C7-C38F-E96E-3C19-8ACF8AF9E716}"/>
          </ac:spMkLst>
        </pc:spChg>
        <pc:spChg chg="add del mod">
          <ac:chgData name="SHIV NATH" userId="8266a767240bddc9" providerId="LiveId" clId="{72A48694-9773-41A2-A337-49F973F961A5}" dt="2024-08-31T11:07:28.261" v="2817" actId="478"/>
          <ac:spMkLst>
            <pc:docMk/>
            <pc:sldMk cId="1490200816" sldId="298"/>
            <ac:spMk id="6" creationId="{96504BAF-344F-92AF-A06B-FA4416A06C97}"/>
          </ac:spMkLst>
        </pc:spChg>
        <pc:spChg chg="mod">
          <ac:chgData name="SHIV NATH" userId="8266a767240bddc9" providerId="LiveId" clId="{72A48694-9773-41A2-A337-49F973F961A5}" dt="2024-08-31T12:04:05.737" v="3744" actId="20577"/>
          <ac:spMkLst>
            <pc:docMk/>
            <pc:sldMk cId="1490200816" sldId="298"/>
            <ac:spMk id="7" creationId="{440E13AC-B5E7-B132-0EB7-541E53B3DA90}"/>
          </ac:spMkLst>
        </pc:spChg>
        <pc:graphicFrameChg chg="add del mod ord modGraphic">
          <ac:chgData name="SHIV NATH" userId="8266a767240bddc9" providerId="LiveId" clId="{72A48694-9773-41A2-A337-49F973F961A5}" dt="2024-08-31T11:05:15.989" v="2801" actId="478"/>
          <ac:graphicFrameMkLst>
            <pc:docMk/>
            <pc:sldMk cId="1490200816" sldId="298"/>
            <ac:graphicFrameMk id="3" creationId="{499049D8-0CCC-3EED-590B-894B8ACB059F}"/>
          </ac:graphicFrameMkLst>
        </pc:graphicFrameChg>
        <pc:picChg chg="add mod">
          <ac:chgData name="SHIV NATH" userId="8266a767240bddc9" providerId="LiveId" clId="{72A48694-9773-41A2-A337-49F973F961A5}" dt="2024-08-31T11:09:19.141" v="2845" actId="1076"/>
          <ac:picMkLst>
            <pc:docMk/>
            <pc:sldMk cId="1490200816" sldId="298"/>
            <ac:picMk id="9" creationId="{2EFE917F-D546-0CBE-EAFA-D88F5A191EC3}"/>
          </ac:picMkLst>
        </pc:picChg>
        <pc:picChg chg="add del mod">
          <ac:chgData name="SHIV NATH" userId="8266a767240bddc9" providerId="LiveId" clId="{72A48694-9773-41A2-A337-49F973F961A5}" dt="2024-08-31T11:09:03.606" v="2843" actId="478"/>
          <ac:picMkLst>
            <pc:docMk/>
            <pc:sldMk cId="1490200816" sldId="298"/>
            <ac:picMk id="1026" creationId="{6D74E07E-0FF7-9333-FB35-5B82BA097D13}"/>
          </ac:picMkLst>
        </pc:picChg>
      </pc:sldChg>
      <pc:sldChg chg="modSp add del mod">
        <pc:chgData name="SHIV NATH" userId="8266a767240bddc9" providerId="LiveId" clId="{72A48694-9773-41A2-A337-49F973F961A5}" dt="2024-08-31T10:21:02.582" v="1742" actId="2696"/>
        <pc:sldMkLst>
          <pc:docMk/>
          <pc:sldMk cId="2518202648" sldId="298"/>
        </pc:sldMkLst>
        <pc:spChg chg="mod">
          <ac:chgData name="SHIV NATH" userId="8266a767240bddc9" providerId="LiveId" clId="{72A48694-9773-41A2-A337-49F973F961A5}" dt="2024-08-31T10:20:56.829" v="1741" actId="20577"/>
          <ac:spMkLst>
            <pc:docMk/>
            <pc:sldMk cId="2518202648" sldId="298"/>
            <ac:spMk id="19" creationId="{0D771FAE-B25D-2AA0-B123-D6231D685AB2}"/>
          </ac:spMkLst>
        </pc:spChg>
      </pc:sldChg>
      <pc:sldChg chg="add del">
        <pc:chgData name="SHIV NATH" userId="8266a767240bddc9" providerId="LiveId" clId="{72A48694-9773-41A2-A337-49F973F961A5}" dt="2024-08-31T10:23:41.420" v="1880" actId="47"/>
        <pc:sldMkLst>
          <pc:docMk/>
          <pc:sldMk cId="2913585248" sldId="299"/>
        </pc:sldMkLst>
      </pc:sldChg>
      <pc:sldChg chg="addSp modSp add del mod">
        <pc:chgData name="SHIV NATH" userId="8266a767240bddc9" providerId="LiveId" clId="{72A48694-9773-41A2-A337-49F973F961A5}" dt="2024-08-31T11:42:18.147" v="3450" actId="2696"/>
        <pc:sldMkLst>
          <pc:docMk/>
          <pc:sldMk cId="2086733143" sldId="300"/>
        </pc:sldMkLst>
        <pc:spChg chg="mod">
          <ac:chgData name="SHIV NATH" userId="8266a767240bddc9" providerId="LiveId" clId="{72A48694-9773-41A2-A337-49F973F961A5}" dt="2024-08-31T10:24:34.789" v="1900" actId="1035"/>
          <ac:spMkLst>
            <pc:docMk/>
            <pc:sldMk cId="2086733143" sldId="300"/>
            <ac:spMk id="2" creationId="{A2CD3C5A-CEA8-6DDC-B3F1-41D07C4FA704}"/>
          </ac:spMkLst>
        </pc:spChg>
        <pc:spChg chg="add mod">
          <ac:chgData name="SHIV NATH" userId="8266a767240bddc9" providerId="LiveId" clId="{72A48694-9773-41A2-A337-49F973F961A5}" dt="2024-08-31T10:38:34.805" v="2186" actId="20577"/>
          <ac:spMkLst>
            <pc:docMk/>
            <pc:sldMk cId="2086733143" sldId="300"/>
            <ac:spMk id="3" creationId="{A64138EB-9C59-1982-0651-C94621DA462E}"/>
          </ac:spMkLst>
        </pc:spChg>
      </pc:sldChg>
      <pc:sldChg chg="modSp add del mod">
        <pc:chgData name="SHIV NATH" userId="8266a767240bddc9" providerId="LiveId" clId="{72A48694-9773-41A2-A337-49F973F961A5}" dt="2024-08-31T11:42:18.147" v="3450" actId="2696"/>
        <pc:sldMkLst>
          <pc:docMk/>
          <pc:sldMk cId="3060445" sldId="301"/>
        </pc:sldMkLst>
        <pc:spChg chg="mod">
          <ac:chgData name="SHIV NATH" userId="8266a767240bddc9" providerId="LiveId" clId="{72A48694-9773-41A2-A337-49F973F961A5}" dt="2024-08-31T10:34:30.062" v="2058" actId="208"/>
          <ac:spMkLst>
            <pc:docMk/>
            <pc:sldMk cId="3060445" sldId="301"/>
            <ac:spMk id="3" creationId="{A64138EB-9C59-1982-0651-C94621DA462E}"/>
          </ac:spMkLst>
        </pc:spChg>
      </pc:sldChg>
      <pc:sldChg chg="modSp add del mod">
        <pc:chgData name="SHIV NATH" userId="8266a767240bddc9" providerId="LiveId" clId="{72A48694-9773-41A2-A337-49F973F961A5}" dt="2024-08-31T10:59:00.223" v="2757" actId="2696"/>
        <pc:sldMkLst>
          <pc:docMk/>
          <pc:sldMk cId="1016270669" sldId="302"/>
        </pc:sldMkLst>
        <pc:spChg chg="mod">
          <ac:chgData name="SHIV NATH" userId="8266a767240bddc9" providerId="LiveId" clId="{72A48694-9773-41A2-A337-49F973F961A5}" dt="2024-08-31T10:53:18.243" v="2678" actId="1076"/>
          <ac:spMkLst>
            <pc:docMk/>
            <pc:sldMk cId="1016270669" sldId="302"/>
            <ac:spMk id="2" creationId="{F82FB9C5-183A-3556-D047-215BDB00B71F}"/>
          </ac:spMkLst>
        </pc:spChg>
        <pc:graphicFrameChg chg="mod">
          <ac:chgData name="SHIV NATH" userId="8266a767240bddc9" providerId="LiveId" clId="{72A48694-9773-41A2-A337-49F973F961A5}" dt="2024-08-31T10:53:14.281" v="2677" actId="1076"/>
          <ac:graphicFrameMkLst>
            <pc:docMk/>
            <pc:sldMk cId="1016270669" sldId="302"/>
            <ac:graphicFrameMk id="6" creationId="{2DE29ABF-2F75-58D0-2A5A-72FA8A4E0526}"/>
          </ac:graphicFrameMkLst>
        </pc:graphicFrameChg>
      </pc:sldChg>
      <pc:sldChg chg="modSp add del mod">
        <pc:chgData name="SHIV NATH" userId="8266a767240bddc9" providerId="LiveId" clId="{72A48694-9773-41A2-A337-49F973F961A5}" dt="2024-08-31T12:03:00.022" v="3730" actId="20577"/>
        <pc:sldMkLst>
          <pc:docMk/>
          <pc:sldMk cId="1608920819" sldId="302"/>
        </pc:sldMkLst>
        <pc:spChg chg="mod">
          <ac:chgData name="SHIV NATH" userId="8266a767240bddc9" providerId="LiveId" clId="{72A48694-9773-41A2-A337-49F973F961A5}" dt="2024-08-31T11:06:14.774" v="2813" actId="1076"/>
          <ac:spMkLst>
            <pc:docMk/>
            <pc:sldMk cId="1608920819" sldId="302"/>
            <ac:spMk id="2" creationId="{A2CD3C5A-CEA8-6DDC-B3F1-41D07C4FA704}"/>
          </ac:spMkLst>
        </pc:spChg>
        <pc:spChg chg="mod">
          <ac:chgData name="SHIV NATH" userId="8266a767240bddc9" providerId="LiveId" clId="{72A48694-9773-41A2-A337-49F973F961A5}" dt="2024-08-31T12:03:00.022" v="3730" actId="20577"/>
          <ac:spMkLst>
            <pc:docMk/>
            <pc:sldMk cId="1608920819" sldId="302"/>
            <ac:spMk id="7" creationId="{440E13AC-B5E7-B132-0EB7-541E53B3DA90}"/>
          </ac:spMkLst>
        </pc:spChg>
        <pc:picChg chg="mod">
          <ac:chgData name="SHIV NATH" userId="8266a767240bddc9" providerId="LiveId" clId="{72A48694-9773-41A2-A337-49F973F961A5}" dt="2024-08-31T11:06:38.068" v="2814" actId="1440"/>
          <ac:picMkLst>
            <pc:docMk/>
            <pc:sldMk cId="1608920819" sldId="302"/>
            <ac:picMk id="1026" creationId="{6D74E07E-0FF7-9333-FB35-5B82BA097D13}"/>
          </ac:picMkLst>
        </pc:picChg>
      </pc:sldChg>
      <pc:sldChg chg="addSp delSp modSp add del mod ord">
        <pc:chgData name="SHIV NATH" userId="8266a767240bddc9" providerId="LiveId" clId="{72A48694-9773-41A2-A337-49F973F961A5}" dt="2024-08-31T11:14:00.898" v="3208" actId="2696"/>
        <pc:sldMkLst>
          <pc:docMk/>
          <pc:sldMk cId="73758936" sldId="303"/>
        </pc:sldMkLst>
        <pc:spChg chg="del">
          <ac:chgData name="SHIV NATH" userId="8266a767240bddc9" providerId="LiveId" clId="{72A48694-9773-41A2-A337-49F973F961A5}" dt="2024-08-31T11:13:41.276" v="3204" actId="478"/>
          <ac:spMkLst>
            <pc:docMk/>
            <pc:sldMk cId="73758936" sldId="303"/>
            <ac:spMk id="2" creationId="{A2CD3C5A-CEA8-6DDC-B3F1-41D07C4FA704}"/>
          </ac:spMkLst>
        </pc:spChg>
        <pc:spChg chg="add del mod">
          <ac:chgData name="SHIV NATH" userId="8266a767240bddc9" providerId="LiveId" clId="{72A48694-9773-41A2-A337-49F973F961A5}" dt="2024-08-31T11:13:45.358" v="3205" actId="478"/>
          <ac:spMkLst>
            <pc:docMk/>
            <pc:sldMk cId="73758936" sldId="303"/>
            <ac:spMk id="4" creationId="{C7527678-4C30-C3B8-F484-F5228A8AF106}"/>
          </ac:spMkLst>
        </pc:spChg>
        <pc:spChg chg="del">
          <ac:chgData name="SHIV NATH" userId="8266a767240bddc9" providerId="LiveId" clId="{72A48694-9773-41A2-A337-49F973F961A5}" dt="2024-08-31T11:13:41.276" v="3204" actId="478"/>
          <ac:spMkLst>
            <pc:docMk/>
            <pc:sldMk cId="73758936" sldId="303"/>
            <ac:spMk id="5" creationId="{0E8B56C7-C38F-E96E-3C19-8ACF8AF9E716}"/>
          </ac:spMkLst>
        </pc:spChg>
        <pc:spChg chg="del">
          <ac:chgData name="SHIV NATH" userId="8266a767240bddc9" providerId="LiveId" clId="{72A48694-9773-41A2-A337-49F973F961A5}" dt="2024-08-31T11:13:41.276" v="3204" actId="478"/>
          <ac:spMkLst>
            <pc:docMk/>
            <pc:sldMk cId="73758936" sldId="303"/>
            <ac:spMk id="7" creationId="{440E13AC-B5E7-B132-0EB7-541E53B3DA90}"/>
          </ac:spMkLst>
        </pc:spChg>
        <pc:spChg chg="del">
          <ac:chgData name="SHIV NATH" userId="8266a767240bddc9" providerId="LiveId" clId="{72A48694-9773-41A2-A337-49F973F961A5}" dt="2024-08-31T11:13:41.276" v="3204" actId="478"/>
          <ac:spMkLst>
            <pc:docMk/>
            <pc:sldMk cId="73758936" sldId="303"/>
            <ac:spMk id="8" creationId="{126E68C1-1703-73CF-D4D8-D10C96073FA1}"/>
          </ac:spMkLst>
        </pc:spChg>
        <pc:spChg chg="add del mod">
          <ac:chgData name="SHIV NATH" userId="8266a767240bddc9" providerId="LiveId" clId="{72A48694-9773-41A2-A337-49F973F961A5}" dt="2024-08-31T11:13:47.668" v="3206" actId="478"/>
          <ac:spMkLst>
            <pc:docMk/>
            <pc:sldMk cId="73758936" sldId="303"/>
            <ac:spMk id="9" creationId="{45A5539A-FF85-FF4C-1630-444C5C0502ED}"/>
          </ac:spMkLst>
        </pc:spChg>
      </pc:sldChg>
      <pc:sldChg chg="addSp modSp add del mod">
        <pc:chgData name="SHIV NATH" userId="8266a767240bddc9" providerId="LiveId" clId="{72A48694-9773-41A2-A337-49F973F961A5}" dt="2024-08-31T11:08:43.365" v="2838" actId="2696"/>
        <pc:sldMkLst>
          <pc:docMk/>
          <pc:sldMk cId="2085023293" sldId="303"/>
        </pc:sldMkLst>
        <pc:spChg chg="add mod">
          <ac:chgData name="SHIV NATH" userId="8266a767240bddc9" providerId="LiveId" clId="{72A48694-9773-41A2-A337-49F973F961A5}" dt="2024-08-31T11:08:06.133" v="2835" actId="403"/>
          <ac:spMkLst>
            <pc:docMk/>
            <pc:sldMk cId="2085023293" sldId="303"/>
            <ac:spMk id="2" creationId="{FB91F580-7405-26BA-EAB4-4E81DAB47A6D}"/>
          </ac:spMkLst>
        </pc:spChg>
      </pc:sldChg>
      <pc:sldChg chg="new del">
        <pc:chgData name="SHIV NATH" userId="8266a767240bddc9" providerId="LiveId" clId="{72A48694-9773-41A2-A337-49F973F961A5}" dt="2024-08-31T10:48:16.056" v="2485" actId="680"/>
        <pc:sldMkLst>
          <pc:docMk/>
          <pc:sldMk cId="3230694902" sldId="303"/>
        </pc:sldMkLst>
      </pc:sldChg>
      <pc:sldChg chg="addSp delSp modSp new add del mod delAnim modAnim">
        <pc:chgData name="SHIV NATH" userId="8266a767240bddc9" providerId="LiveId" clId="{72A48694-9773-41A2-A337-49F973F961A5}" dt="2024-08-31T12:03:56.305" v="3732" actId="1037"/>
        <pc:sldMkLst>
          <pc:docMk/>
          <pc:sldMk cId="2197914784" sldId="304"/>
        </pc:sldMkLst>
        <pc:spChg chg="del">
          <ac:chgData name="SHIV NATH" userId="8266a767240bddc9" providerId="LiveId" clId="{72A48694-9773-41A2-A337-49F973F961A5}" dt="2024-08-31T11:14:17.201" v="3213" actId="478"/>
          <ac:spMkLst>
            <pc:docMk/>
            <pc:sldMk cId="2197914784" sldId="304"/>
            <ac:spMk id="2" creationId="{57DB6CCF-393C-6995-55F2-9B66107AF685}"/>
          </ac:spMkLst>
        </pc:spChg>
        <pc:spChg chg="del">
          <ac:chgData name="SHIV NATH" userId="8266a767240bddc9" providerId="LiveId" clId="{72A48694-9773-41A2-A337-49F973F961A5}" dt="2024-08-31T11:14:19.877" v="3214" actId="478"/>
          <ac:spMkLst>
            <pc:docMk/>
            <pc:sldMk cId="2197914784" sldId="304"/>
            <ac:spMk id="3" creationId="{38C1AA5E-B7CF-F339-CAAF-65B5EF5B6105}"/>
          </ac:spMkLst>
        </pc:spChg>
        <pc:spChg chg="mod">
          <ac:chgData name="SHIV NATH" userId="8266a767240bddc9" providerId="LiveId" clId="{72A48694-9773-41A2-A337-49F973F961A5}" dt="2024-08-31T12:00:21.638" v="3699" actId="207"/>
          <ac:spMkLst>
            <pc:docMk/>
            <pc:sldMk cId="2197914784" sldId="304"/>
            <ac:spMk id="4" creationId="{916C10FF-E08B-31ED-4551-B83AA7215DCE}"/>
          </ac:spMkLst>
        </pc:spChg>
        <pc:picChg chg="add del mod">
          <ac:chgData name="SHIV NATH" userId="8266a767240bddc9" providerId="LiveId" clId="{72A48694-9773-41A2-A337-49F973F961A5}" dt="2024-08-31T11:16:40.057" v="3216" actId="478"/>
          <ac:picMkLst>
            <pc:docMk/>
            <pc:sldMk cId="2197914784" sldId="304"/>
            <ac:picMk id="6" creationId="{AFA005EF-156A-4C94-0C0A-4B9E7F743D7A}"/>
          </ac:picMkLst>
        </pc:picChg>
        <pc:picChg chg="add del mod">
          <ac:chgData name="SHIV NATH" userId="8266a767240bddc9" providerId="LiveId" clId="{72A48694-9773-41A2-A337-49F973F961A5}" dt="2024-08-31T11:18:37.062" v="3221" actId="478"/>
          <ac:picMkLst>
            <pc:docMk/>
            <pc:sldMk cId="2197914784" sldId="304"/>
            <ac:picMk id="7" creationId="{4B6CF962-25E0-1614-A5EA-5A6EAC3B0F80}"/>
          </ac:picMkLst>
        </pc:picChg>
        <pc:picChg chg="add del mod">
          <ac:chgData name="SHIV NATH" userId="8266a767240bddc9" providerId="LiveId" clId="{72A48694-9773-41A2-A337-49F973F961A5}" dt="2024-08-31T11:58:09.920" v="3680" actId="478"/>
          <ac:picMkLst>
            <pc:docMk/>
            <pc:sldMk cId="2197914784" sldId="304"/>
            <ac:picMk id="8" creationId="{CA95FB7F-4930-B81E-3A20-D3C7DBE38D8C}"/>
          </ac:picMkLst>
        </pc:picChg>
        <pc:picChg chg="add mod">
          <ac:chgData name="SHIV NATH" userId="8266a767240bddc9" providerId="LiveId" clId="{72A48694-9773-41A2-A337-49F973F961A5}" dt="2024-08-31T12:03:56.305" v="3732" actId="1037"/>
          <ac:picMkLst>
            <pc:docMk/>
            <pc:sldMk cId="2197914784" sldId="304"/>
            <ac:picMk id="9" creationId="{27FCC015-8EB1-E013-5573-7886A74F3533}"/>
          </ac:picMkLst>
        </pc:picChg>
      </pc:sldChg>
      <pc:sldChg chg="addSp delSp modSp add mod">
        <pc:chgData name="SHIV NATH" userId="8266a767240bddc9" providerId="LiveId" clId="{72A48694-9773-41A2-A337-49F973F961A5}" dt="2024-08-31T11:53:52.930" v="3585" actId="20577"/>
        <pc:sldMkLst>
          <pc:docMk/>
          <pc:sldMk cId="2210957801" sldId="305"/>
        </pc:sldMkLst>
        <pc:spChg chg="del mod">
          <ac:chgData name="SHIV NATH" userId="8266a767240bddc9" providerId="LiveId" clId="{72A48694-9773-41A2-A337-49F973F961A5}" dt="2024-08-31T11:51:37.727" v="3564" actId="478"/>
          <ac:spMkLst>
            <pc:docMk/>
            <pc:sldMk cId="2210957801" sldId="305"/>
            <ac:spMk id="2" creationId="{9B39EBD3-69C3-1F5A-007F-41C6786197D0}"/>
          </ac:spMkLst>
        </pc:spChg>
        <pc:spChg chg="del">
          <ac:chgData name="SHIV NATH" userId="8266a767240bddc9" providerId="LiveId" clId="{72A48694-9773-41A2-A337-49F973F961A5}" dt="2024-08-31T11:52:12.166" v="3582" actId="478"/>
          <ac:spMkLst>
            <pc:docMk/>
            <pc:sldMk cId="2210957801" sldId="305"/>
            <ac:spMk id="3" creationId="{FEAB07E8-6C9A-342D-BEC1-1C10F3FCCBF1}"/>
          </ac:spMkLst>
        </pc:spChg>
        <pc:spChg chg="del">
          <ac:chgData name="SHIV NATH" userId="8266a767240bddc9" providerId="LiveId" clId="{72A48694-9773-41A2-A337-49F973F961A5}" dt="2024-08-31T11:52:15.009" v="3583" actId="478"/>
          <ac:spMkLst>
            <pc:docMk/>
            <pc:sldMk cId="2210957801" sldId="305"/>
            <ac:spMk id="4" creationId="{0EFA6716-12A9-FFCD-65C7-4439BB75D1C9}"/>
          </ac:spMkLst>
        </pc:spChg>
        <pc:spChg chg="del">
          <ac:chgData name="SHIV NATH" userId="8266a767240bddc9" providerId="LiveId" clId="{72A48694-9773-41A2-A337-49F973F961A5}" dt="2024-08-31T11:52:18.847" v="3584" actId="478"/>
          <ac:spMkLst>
            <pc:docMk/>
            <pc:sldMk cId="2210957801" sldId="305"/>
            <ac:spMk id="5" creationId="{46A42689-62B4-103C-710A-C59F8B2308CF}"/>
          </ac:spMkLst>
        </pc:spChg>
        <pc:spChg chg="add mod">
          <ac:chgData name="SHIV NATH" userId="8266a767240bddc9" providerId="LiveId" clId="{72A48694-9773-41A2-A337-49F973F961A5}" dt="2024-08-31T11:52:02.919" v="3581" actId="1076"/>
          <ac:spMkLst>
            <pc:docMk/>
            <pc:sldMk cId="2210957801" sldId="305"/>
            <ac:spMk id="6" creationId="{47B749AE-955C-8704-3069-B999EFCF9478}"/>
          </ac:spMkLst>
        </pc:spChg>
        <pc:spChg chg="mod">
          <ac:chgData name="SHIV NATH" userId="8266a767240bddc9" providerId="LiveId" clId="{72A48694-9773-41A2-A337-49F973F961A5}" dt="2024-08-31T11:48:17.087" v="3516" actId="20577"/>
          <ac:spMkLst>
            <pc:docMk/>
            <pc:sldMk cId="2210957801" sldId="305"/>
            <ac:spMk id="91" creationId="{8B0290DE-3F6E-5FEE-C40F-C7B3E29C3A73}"/>
          </ac:spMkLst>
        </pc:spChg>
        <pc:spChg chg="mod">
          <ac:chgData name="SHIV NATH" userId="8266a767240bddc9" providerId="LiveId" clId="{72A48694-9773-41A2-A337-49F973F961A5}" dt="2024-08-31T11:51:01.828" v="3540" actId="20577"/>
          <ac:spMkLst>
            <pc:docMk/>
            <pc:sldMk cId="2210957801" sldId="305"/>
            <ac:spMk id="92" creationId="{94CC2695-FBEB-3190-E800-570E546F9F9D}"/>
          </ac:spMkLst>
        </pc:spChg>
        <pc:spChg chg="mod">
          <ac:chgData name="SHIV NATH" userId="8266a767240bddc9" providerId="LiveId" clId="{72A48694-9773-41A2-A337-49F973F961A5}" dt="2024-08-31T11:53:52.930" v="3585" actId="20577"/>
          <ac:spMkLst>
            <pc:docMk/>
            <pc:sldMk cId="2210957801" sldId="305"/>
            <ac:spMk id="93" creationId="{D9B5BCF7-83AF-F5C9-0423-147C64DDC51B}"/>
          </ac:spMkLst>
        </pc:spChg>
        <pc:spChg chg="mod">
          <ac:chgData name="SHIV NATH" userId="8266a767240bddc9" providerId="LiveId" clId="{72A48694-9773-41A2-A337-49F973F961A5}" dt="2024-08-31T11:48:31.994" v="3517" actId="20577"/>
          <ac:spMkLst>
            <pc:docMk/>
            <pc:sldMk cId="2210957801" sldId="305"/>
            <ac:spMk id="95" creationId="{9C9924F1-3753-74B2-DDD5-B5340BB785AE}"/>
          </ac:spMkLst>
        </pc:spChg>
      </pc:sldChg>
      <pc:sldChg chg="new del">
        <pc:chgData name="SHIV NATH" userId="8266a767240bddc9" providerId="LiveId" clId="{72A48694-9773-41A2-A337-49F973F961A5}" dt="2024-09-02T06:13:44.129" v="3812" actId="2696"/>
        <pc:sldMkLst>
          <pc:docMk/>
          <pc:sldMk cId="559825779" sldId="306"/>
        </pc:sldMkLst>
      </pc:sldChg>
      <pc:sldChg chg="new del">
        <pc:chgData name="SHIV NATH" userId="8266a767240bddc9" providerId="LiveId" clId="{72A48694-9773-41A2-A337-49F973F961A5}" dt="2024-09-02T06:10:07.426" v="3794" actId="47"/>
        <pc:sldMkLst>
          <pc:docMk/>
          <pc:sldMk cId="3206908874" sldId="306"/>
        </pc:sldMkLst>
      </pc:sldChg>
      <pc:sldMasterChg chg="modTransition modSldLayout">
        <pc:chgData name="SHIV NATH" userId="8266a767240bddc9" providerId="LiveId" clId="{72A48694-9773-41A2-A337-49F973F961A5}" dt="2024-08-30T13:26:01.407" v="961"/>
        <pc:sldMasterMkLst>
          <pc:docMk/>
          <pc:sldMasterMk cId="1788353970" sldId="2147483648"/>
        </pc:sldMasterMkLst>
        <pc:sldLayoutChg chg="modTransition">
          <pc:chgData name="SHIV NATH" userId="8266a767240bddc9" providerId="LiveId" clId="{72A48694-9773-41A2-A337-49F973F961A5}" dt="2024-08-30T13:26:01.407" v="961"/>
          <pc:sldLayoutMkLst>
            <pc:docMk/>
            <pc:sldMasterMk cId="1788353970" sldId="2147483648"/>
            <pc:sldLayoutMk cId="2916498579" sldId="2147483649"/>
          </pc:sldLayoutMkLst>
        </pc:sldLayoutChg>
        <pc:sldLayoutChg chg="modTransition">
          <pc:chgData name="SHIV NATH" userId="8266a767240bddc9" providerId="LiveId" clId="{72A48694-9773-41A2-A337-49F973F961A5}" dt="2024-08-30T13:26:01.407" v="961"/>
          <pc:sldLayoutMkLst>
            <pc:docMk/>
            <pc:sldMasterMk cId="1788353970" sldId="2147483648"/>
            <pc:sldLayoutMk cId="2782271272" sldId="2147483650"/>
          </pc:sldLayoutMkLst>
        </pc:sldLayoutChg>
        <pc:sldLayoutChg chg="modTransition">
          <pc:chgData name="SHIV NATH" userId="8266a767240bddc9" providerId="LiveId" clId="{72A48694-9773-41A2-A337-49F973F961A5}" dt="2024-08-30T13:26:01.407" v="961"/>
          <pc:sldLayoutMkLst>
            <pc:docMk/>
            <pc:sldMasterMk cId="1788353970" sldId="2147483648"/>
            <pc:sldLayoutMk cId="2802635032" sldId="2147483651"/>
          </pc:sldLayoutMkLst>
        </pc:sldLayoutChg>
        <pc:sldLayoutChg chg="modTransition">
          <pc:chgData name="SHIV NATH" userId="8266a767240bddc9" providerId="LiveId" clId="{72A48694-9773-41A2-A337-49F973F961A5}" dt="2024-08-30T13:26:01.407" v="961"/>
          <pc:sldLayoutMkLst>
            <pc:docMk/>
            <pc:sldMasterMk cId="1788353970" sldId="2147483648"/>
            <pc:sldLayoutMk cId="3010694361" sldId="2147483652"/>
          </pc:sldLayoutMkLst>
        </pc:sldLayoutChg>
        <pc:sldLayoutChg chg="modTransition">
          <pc:chgData name="SHIV NATH" userId="8266a767240bddc9" providerId="LiveId" clId="{72A48694-9773-41A2-A337-49F973F961A5}" dt="2024-08-30T13:26:01.407" v="961"/>
          <pc:sldLayoutMkLst>
            <pc:docMk/>
            <pc:sldMasterMk cId="1788353970" sldId="2147483648"/>
            <pc:sldLayoutMk cId="4062460032" sldId="2147483653"/>
          </pc:sldLayoutMkLst>
        </pc:sldLayoutChg>
        <pc:sldLayoutChg chg="modTransition">
          <pc:chgData name="SHIV NATH" userId="8266a767240bddc9" providerId="LiveId" clId="{72A48694-9773-41A2-A337-49F973F961A5}" dt="2024-08-30T13:26:01.407" v="961"/>
          <pc:sldLayoutMkLst>
            <pc:docMk/>
            <pc:sldMasterMk cId="1788353970" sldId="2147483648"/>
            <pc:sldLayoutMk cId="1476947594" sldId="2147483654"/>
          </pc:sldLayoutMkLst>
        </pc:sldLayoutChg>
        <pc:sldLayoutChg chg="modTransition">
          <pc:chgData name="SHIV NATH" userId="8266a767240bddc9" providerId="LiveId" clId="{72A48694-9773-41A2-A337-49F973F961A5}" dt="2024-08-30T13:26:01.407" v="961"/>
          <pc:sldLayoutMkLst>
            <pc:docMk/>
            <pc:sldMasterMk cId="1788353970" sldId="2147483648"/>
            <pc:sldLayoutMk cId="2875107226" sldId="2147483655"/>
          </pc:sldLayoutMkLst>
        </pc:sldLayoutChg>
        <pc:sldLayoutChg chg="modTransition">
          <pc:chgData name="SHIV NATH" userId="8266a767240bddc9" providerId="LiveId" clId="{72A48694-9773-41A2-A337-49F973F961A5}" dt="2024-08-30T13:26:01.407" v="961"/>
          <pc:sldLayoutMkLst>
            <pc:docMk/>
            <pc:sldMasterMk cId="1788353970" sldId="2147483648"/>
            <pc:sldLayoutMk cId="799200540" sldId="2147483656"/>
          </pc:sldLayoutMkLst>
        </pc:sldLayoutChg>
        <pc:sldLayoutChg chg="modTransition">
          <pc:chgData name="SHIV NATH" userId="8266a767240bddc9" providerId="LiveId" clId="{72A48694-9773-41A2-A337-49F973F961A5}" dt="2024-08-30T13:26:01.407" v="961"/>
          <pc:sldLayoutMkLst>
            <pc:docMk/>
            <pc:sldMasterMk cId="1788353970" sldId="2147483648"/>
            <pc:sldLayoutMk cId="435165984" sldId="2147483657"/>
          </pc:sldLayoutMkLst>
        </pc:sldLayoutChg>
        <pc:sldLayoutChg chg="modTransition">
          <pc:chgData name="SHIV NATH" userId="8266a767240bddc9" providerId="LiveId" clId="{72A48694-9773-41A2-A337-49F973F961A5}" dt="2024-08-30T13:26:01.407" v="961"/>
          <pc:sldLayoutMkLst>
            <pc:docMk/>
            <pc:sldMasterMk cId="1788353970" sldId="2147483648"/>
            <pc:sldLayoutMk cId="3154419118" sldId="2147483658"/>
          </pc:sldLayoutMkLst>
        </pc:sldLayoutChg>
        <pc:sldLayoutChg chg="modTransition">
          <pc:chgData name="SHIV NATH" userId="8266a767240bddc9" providerId="LiveId" clId="{72A48694-9773-41A2-A337-49F973F961A5}" dt="2024-08-30T13:26:01.407" v="961"/>
          <pc:sldLayoutMkLst>
            <pc:docMk/>
            <pc:sldMasterMk cId="1788353970" sldId="2147483648"/>
            <pc:sldLayoutMk cId="3077806385" sldId="2147483659"/>
          </pc:sldLayoutMkLst>
        </pc:sldLayoutChg>
        <pc:sldLayoutChg chg="modTransition">
          <pc:chgData name="SHIV NATH" userId="8266a767240bddc9" providerId="LiveId" clId="{72A48694-9773-41A2-A337-49F973F961A5}" dt="2024-08-30T13:26:01.407" v="961"/>
          <pc:sldLayoutMkLst>
            <pc:docMk/>
            <pc:sldMasterMk cId="1788353970" sldId="2147483648"/>
            <pc:sldLayoutMk cId="52720342" sldId="2147483663"/>
          </pc:sldLayoutMkLst>
        </pc:sldLayoutChg>
        <pc:sldLayoutChg chg="modTransition">
          <pc:chgData name="SHIV NATH" userId="8266a767240bddc9" providerId="LiveId" clId="{72A48694-9773-41A2-A337-49F973F961A5}" dt="2024-08-30T13:26:01.407" v="961"/>
          <pc:sldLayoutMkLst>
            <pc:docMk/>
            <pc:sldMasterMk cId="1788353970" sldId="2147483648"/>
            <pc:sldLayoutMk cId="830579565" sldId="2147483664"/>
          </pc:sldLayoutMkLst>
        </pc:sldLayoutChg>
        <pc:sldLayoutChg chg="modTransition">
          <pc:chgData name="SHIV NATH" userId="8266a767240bddc9" providerId="LiveId" clId="{72A48694-9773-41A2-A337-49F973F961A5}" dt="2024-08-30T13:26:01.407" v="961"/>
          <pc:sldLayoutMkLst>
            <pc:docMk/>
            <pc:sldMasterMk cId="1788353970" sldId="2147483648"/>
            <pc:sldLayoutMk cId="3840231778" sldId="2147483665"/>
          </pc:sldLayoutMkLst>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F14A1CB-5452-AC70-7D60-1A44C62C56C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CD16B759-0F79-F999-E975-D9DBEDB8A51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8B9E520-E069-0742-BD97-ED28BB08EC53}" type="datetimeFigureOut">
              <a:rPr lang="en-US" smtClean="0"/>
              <a:t>10/23/2024</a:t>
            </a:fld>
            <a:endParaRPr lang="en-US" dirty="0"/>
          </a:p>
        </p:txBody>
      </p:sp>
      <p:sp>
        <p:nvSpPr>
          <p:cNvPr id="4" name="Footer Placeholder 3">
            <a:extLst>
              <a:ext uri="{FF2B5EF4-FFF2-40B4-BE49-F238E27FC236}">
                <a16:creationId xmlns:a16="http://schemas.microsoft.com/office/drawing/2014/main" id="{989A7C7E-774B-6207-364F-BAC51DF08FD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99ACE22-8537-7305-26E3-E0E0AF83D50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7B964BE-1CD1-1943-8CAA-B6D417321F15}" type="slidenum">
              <a:rPr lang="en-US" smtClean="0"/>
              <a:t>‹#›</a:t>
            </a:fld>
            <a:endParaRPr lang="en-US" dirty="0"/>
          </a:p>
        </p:txBody>
      </p:sp>
    </p:spTree>
    <p:extLst>
      <p:ext uri="{BB962C8B-B14F-4D97-AF65-F5344CB8AC3E}">
        <p14:creationId xmlns:p14="http://schemas.microsoft.com/office/powerpoint/2010/main" val="425450037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F85F30-A497-F84E-BC49-B57AB2B760AA}" type="datetimeFigureOut">
              <a:rPr lang="en-US" smtClean="0"/>
              <a:t>10/23/2024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D7D3E5B-4BED-B24C-9674-6B6454D04561}" type="slidenum">
              <a:rPr lang="en-US" smtClean="0"/>
              <a:t>‹#›</a:t>
            </a:fld>
            <a:endParaRPr lang="en-US" dirty="0"/>
          </a:p>
        </p:txBody>
      </p:sp>
    </p:spTree>
    <p:extLst>
      <p:ext uri="{BB962C8B-B14F-4D97-AF65-F5344CB8AC3E}">
        <p14:creationId xmlns:p14="http://schemas.microsoft.com/office/powerpoint/2010/main" val="6762337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7D3E5B-4BED-B24C-9674-6B6454D04561}" type="slidenum">
              <a:rPr lang="en-US" smtClean="0"/>
              <a:t>3</a:t>
            </a:fld>
            <a:endParaRPr lang="en-US" dirty="0"/>
          </a:p>
        </p:txBody>
      </p:sp>
    </p:spTree>
    <p:extLst>
      <p:ext uri="{BB962C8B-B14F-4D97-AF65-F5344CB8AC3E}">
        <p14:creationId xmlns:p14="http://schemas.microsoft.com/office/powerpoint/2010/main" val="38806122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7D3E5B-4BED-B24C-9674-6B6454D04561}" type="slidenum">
              <a:rPr lang="en-US" smtClean="0"/>
              <a:t>21</a:t>
            </a:fld>
            <a:endParaRPr lang="en-US" dirty="0"/>
          </a:p>
        </p:txBody>
      </p:sp>
    </p:spTree>
    <p:extLst>
      <p:ext uri="{BB962C8B-B14F-4D97-AF65-F5344CB8AC3E}">
        <p14:creationId xmlns:p14="http://schemas.microsoft.com/office/powerpoint/2010/main" val="231828099"/>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16" name="Freeform 15">
            <a:extLst>
              <a:ext uri="{FF2B5EF4-FFF2-40B4-BE49-F238E27FC236}">
                <a16:creationId xmlns:a16="http://schemas.microsoft.com/office/drawing/2014/main" id="{1EBC0340-3AAE-A39F-0BAF-0E7430611152}"/>
              </a:ext>
            </a:extLst>
          </p:cNvPr>
          <p:cNvSpPr/>
          <p:nvPr userDrawn="1"/>
        </p:nvSpPr>
        <p:spPr>
          <a:xfrm>
            <a:off x="3127386" y="1976768"/>
            <a:ext cx="6929120" cy="4877511"/>
          </a:xfrm>
          <a:custGeom>
            <a:avLst/>
            <a:gdLst>
              <a:gd name="connsiteX0" fmla="*/ 3464560 w 6929120"/>
              <a:gd name="connsiteY0" fmla="*/ 0 h 4877511"/>
              <a:gd name="connsiteX1" fmla="*/ 6929120 w 6929120"/>
              <a:gd name="connsiteY1" fmla="*/ 3464560 h 4877511"/>
              <a:gd name="connsiteX2" fmla="*/ 6656858 w 6929120"/>
              <a:gd name="connsiteY2" fmla="*/ 4813124 h 4877511"/>
              <a:gd name="connsiteX3" fmla="*/ 6625841 w 6929120"/>
              <a:gd name="connsiteY3" fmla="*/ 4877511 h 4877511"/>
              <a:gd name="connsiteX4" fmla="*/ 303280 w 6929120"/>
              <a:gd name="connsiteY4" fmla="*/ 4877511 h 4877511"/>
              <a:gd name="connsiteX5" fmla="*/ 272263 w 6929120"/>
              <a:gd name="connsiteY5" fmla="*/ 4813124 h 4877511"/>
              <a:gd name="connsiteX6" fmla="*/ 0 w 6929120"/>
              <a:gd name="connsiteY6" fmla="*/ 3464560 h 4877511"/>
              <a:gd name="connsiteX7" fmla="*/ 3464560 w 6929120"/>
              <a:gd name="connsiteY7" fmla="*/ 0 h 4877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29120" h="4877511">
                <a:moveTo>
                  <a:pt x="3464560" y="0"/>
                </a:moveTo>
                <a:cubicBezTo>
                  <a:pt x="5377984" y="0"/>
                  <a:pt x="6929120" y="1551136"/>
                  <a:pt x="6929120" y="3464560"/>
                </a:cubicBezTo>
                <a:cubicBezTo>
                  <a:pt x="6929120" y="3942916"/>
                  <a:pt x="6832174" y="4398629"/>
                  <a:pt x="6656858" y="4813124"/>
                </a:cubicBezTo>
                <a:lnTo>
                  <a:pt x="6625841" y="4877511"/>
                </a:lnTo>
                <a:lnTo>
                  <a:pt x="303280" y="4877511"/>
                </a:lnTo>
                <a:lnTo>
                  <a:pt x="272263" y="4813124"/>
                </a:lnTo>
                <a:cubicBezTo>
                  <a:pt x="96946" y="4398629"/>
                  <a:pt x="0" y="3942916"/>
                  <a:pt x="0" y="3464560"/>
                </a:cubicBezTo>
                <a:cubicBezTo>
                  <a:pt x="0" y="1551136"/>
                  <a:pt x="1551136" y="0"/>
                  <a:pt x="346456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1"/>
              </a:solidFill>
            </a:endParaRPr>
          </a:p>
        </p:txBody>
      </p:sp>
      <p:pic>
        <p:nvPicPr>
          <p:cNvPr id="10" name="Picture 9" descr="Gap between two buildings against the blue sky">
            <a:extLst>
              <a:ext uri="{FF2B5EF4-FFF2-40B4-BE49-F238E27FC236}">
                <a16:creationId xmlns:a16="http://schemas.microsoft.com/office/drawing/2014/main" id="{C40F96A3-9DAF-4D22-64AD-CEC023D28D98}"/>
              </a:ext>
            </a:extLst>
          </p:cNvPr>
          <p:cNvPicPr>
            <a:picLocks noChangeAspect="1"/>
          </p:cNvPicPr>
          <p:nvPr userDrawn="1"/>
        </p:nvPicPr>
        <p:blipFill rotWithShape="1">
          <a:blip r:embed="rId2" cstate="print">
            <a:extLst>
              <a:ext uri="{BEBA8EAE-BF5A-486C-A8C5-ECC9F3942E4B}">
                <a14:imgProps xmlns:a14="http://schemas.microsoft.com/office/drawing/2010/main">
                  <a14:imgLayer r:embed="rId3">
                    <a14:imgEffect>
                      <a14:colorTemperature colorTemp="10546"/>
                    </a14:imgEffect>
                    <a14:imgEffect>
                      <a14:saturation sat="0"/>
                    </a14:imgEffect>
                    <a14:imgEffect>
                      <a14:brightnessContrast bright="-34000" contrast="60000"/>
                    </a14:imgEffect>
                  </a14:imgLayer>
                </a14:imgProps>
              </a:ext>
              <a:ext uri="{28A0092B-C50C-407E-A947-70E740481C1C}">
                <a14:useLocalDpi xmlns:a14="http://schemas.microsoft.com/office/drawing/2010/main"/>
              </a:ext>
            </a:extLst>
          </a:blip>
          <a:srcRect t="2550" b="8386"/>
          <a:stretch/>
        </p:blipFill>
        <p:spPr>
          <a:xfrm>
            <a:off x="760411" y="0"/>
            <a:ext cx="11431589" cy="6858000"/>
          </a:xfrm>
          <a:prstGeom prst="rect">
            <a:avLst/>
          </a:prstGeom>
        </p:spPr>
      </p:pic>
      <p:sp>
        <p:nvSpPr>
          <p:cNvPr id="3" name="Subtitle 2">
            <a:extLst>
              <a:ext uri="{FF2B5EF4-FFF2-40B4-BE49-F238E27FC236}">
                <a16:creationId xmlns:a16="http://schemas.microsoft.com/office/drawing/2014/main" id="{DCFB69D3-5632-4285-A209-9DCA67DA668C}"/>
              </a:ext>
            </a:extLst>
          </p:cNvPr>
          <p:cNvSpPr>
            <a:spLocks noGrp="1"/>
          </p:cNvSpPr>
          <p:nvPr>
            <p:ph type="subTitle" idx="1" hasCustomPrompt="1"/>
          </p:nvPr>
        </p:nvSpPr>
        <p:spPr>
          <a:xfrm>
            <a:off x="816768" y="633753"/>
            <a:ext cx="7414940" cy="578325"/>
          </a:xfrm>
        </p:spPr>
        <p:txBody>
          <a:bodyPr lIns="0" tIns="0" rIns="0" bIns="0">
            <a:noAutofit/>
          </a:bodyPr>
          <a:lstStyle>
            <a:lvl1pPr marL="0" indent="0" algn="l">
              <a:buNone/>
              <a:defRPr sz="2400"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2" name="Title 1">
            <a:extLst>
              <a:ext uri="{FF2B5EF4-FFF2-40B4-BE49-F238E27FC236}">
                <a16:creationId xmlns:a16="http://schemas.microsoft.com/office/drawing/2014/main" id="{494248F2-5264-4601-AA0B-6C092F77F2DD}"/>
              </a:ext>
            </a:extLst>
          </p:cNvPr>
          <p:cNvSpPr>
            <a:spLocks noGrp="1"/>
          </p:cNvSpPr>
          <p:nvPr>
            <p:ph type="ctrTitle" hasCustomPrompt="1"/>
          </p:nvPr>
        </p:nvSpPr>
        <p:spPr>
          <a:xfrm>
            <a:off x="816768" y="1313284"/>
            <a:ext cx="6226593" cy="3427502"/>
          </a:xfrm>
        </p:spPr>
        <p:txBody>
          <a:bodyPr lIns="0" tIns="0" rIns="0" bIns="0" anchor="t">
            <a:noAutofit/>
          </a:bodyPr>
          <a:lstStyle>
            <a:lvl1pPr algn="l">
              <a:defRPr sz="4500" cap="all" baseline="0"/>
            </a:lvl1pPr>
          </a:lstStyle>
          <a:p>
            <a:r>
              <a:rPr lang="en-US" dirty="0"/>
              <a:t>CLICK TO EDIT MASTER TITLE STYLE</a:t>
            </a:r>
          </a:p>
        </p:txBody>
      </p:sp>
    </p:spTree>
    <p:extLst>
      <p:ext uri="{BB962C8B-B14F-4D97-AF65-F5344CB8AC3E}">
        <p14:creationId xmlns:p14="http://schemas.microsoft.com/office/powerpoint/2010/main" val="29164985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1" name="Title 1">
            <a:extLst>
              <a:ext uri="{FF2B5EF4-FFF2-40B4-BE49-F238E27FC236}">
                <a16:creationId xmlns:a16="http://schemas.microsoft.com/office/drawing/2014/main" id="{8D869122-E2BC-ED44-681B-43F70BEF81AF}"/>
              </a:ext>
            </a:extLst>
          </p:cNvPr>
          <p:cNvSpPr>
            <a:spLocks noGrp="1"/>
          </p:cNvSpPr>
          <p:nvPr>
            <p:ph type="title" hasCustomPrompt="1"/>
          </p:nvPr>
        </p:nvSpPr>
        <p:spPr>
          <a:xfrm>
            <a:off x="850168" y="876301"/>
            <a:ext cx="10122632" cy="652054"/>
          </a:xfrm>
        </p:spPr>
        <p:txBody>
          <a:bodyPr anchor="ctr">
            <a:noAutofit/>
          </a:bodyPr>
          <a:lstStyle>
            <a:lvl1pPr algn="ctr">
              <a:defRPr sz="3600" baseline="0"/>
            </a:lvl1pPr>
          </a:lstStyle>
          <a:p>
            <a:r>
              <a:rPr lang="en-US" dirty="0"/>
              <a:t>CLICK TO EDIT MASTER TITLE</a:t>
            </a:r>
          </a:p>
        </p:txBody>
      </p:sp>
      <p:sp>
        <p:nvSpPr>
          <p:cNvPr id="8" name="Picture Placeholder 23">
            <a:extLst>
              <a:ext uri="{FF2B5EF4-FFF2-40B4-BE49-F238E27FC236}">
                <a16:creationId xmlns:a16="http://schemas.microsoft.com/office/drawing/2014/main" id="{255CBD6C-C281-8722-27D4-3D2CC5788A07}"/>
              </a:ext>
            </a:extLst>
          </p:cNvPr>
          <p:cNvSpPr>
            <a:spLocks noGrp="1"/>
          </p:cNvSpPr>
          <p:nvPr>
            <p:ph type="pic" sz="quarter" idx="13"/>
          </p:nvPr>
        </p:nvSpPr>
        <p:spPr>
          <a:xfrm>
            <a:off x="1090665" y="1650517"/>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r>
              <a:rPr lang="en-US"/>
              <a:t>Click icon to add picture</a:t>
            </a:r>
            <a:endParaRPr lang="en-US" dirty="0"/>
          </a:p>
        </p:txBody>
      </p:sp>
      <p:sp>
        <p:nvSpPr>
          <p:cNvPr id="34" name="Text Placeholder 33">
            <a:extLst>
              <a:ext uri="{FF2B5EF4-FFF2-40B4-BE49-F238E27FC236}">
                <a16:creationId xmlns:a16="http://schemas.microsoft.com/office/drawing/2014/main" id="{F1774C4E-7344-8232-3750-E424576E1D73}"/>
              </a:ext>
            </a:extLst>
          </p:cNvPr>
          <p:cNvSpPr>
            <a:spLocks noGrp="1"/>
          </p:cNvSpPr>
          <p:nvPr>
            <p:ph type="body" sz="quarter" idx="37" hasCustomPrompt="1"/>
          </p:nvPr>
        </p:nvSpPr>
        <p:spPr>
          <a:xfrm>
            <a:off x="1088136" y="3136392"/>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85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bg1"/>
                </a:solidFill>
                <a:latin typeface="+mn-lt"/>
              </a:defRPr>
            </a:lvl1pPr>
          </a:lstStyle>
          <a:p>
            <a:pPr lvl="0"/>
            <a:r>
              <a:rPr lang="en-US" dirty="0"/>
              <a:t>Name</a:t>
            </a:r>
          </a:p>
        </p:txBody>
      </p:sp>
      <p:sp>
        <p:nvSpPr>
          <p:cNvPr id="30" name="Text Placeholder 28">
            <a:extLst>
              <a:ext uri="{FF2B5EF4-FFF2-40B4-BE49-F238E27FC236}">
                <a16:creationId xmlns:a16="http://schemas.microsoft.com/office/drawing/2014/main" id="{1CE5D490-4727-FFF1-4BFF-A3DED42ECA3F}"/>
              </a:ext>
            </a:extLst>
          </p:cNvPr>
          <p:cNvSpPr>
            <a:spLocks noGrp="1"/>
          </p:cNvSpPr>
          <p:nvPr>
            <p:ph type="body" sz="quarter" idx="22" hasCustomPrompt="1"/>
          </p:nvPr>
        </p:nvSpPr>
        <p:spPr>
          <a:xfrm>
            <a:off x="1185312" y="3587657"/>
            <a:ext cx="1833441" cy="217186"/>
          </a:xfrm>
        </p:spPr>
        <p:txBody>
          <a:bodyPr vert="horz" lIns="0" tIns="0" rIns="0" bIns="0" rtlCol="0" anchor="b">
            <a:noAutofit/>
          </a:bodyPr>
          <a:lstStyle>
            <a:lvl1pPr>
              <a:defRPr lang="en-US" sz="1200" spc="20" baseline="0" dirty="0">
                <a:solidFill>
                  <a:schemeClr val="bg1"/>
                </a:solidFill>
                <a:latin typeface="+mn-lt"/>
              </a:defRPr>
            </a:lvl1pPr>
          </a:lstStyle>
          <a:p>
            <a:pPr marL="0" lvl="0" indent="0">
              <a:lnSpc>
                <a:spcPct val="100000"/>
              </a:lnSpc>
              <a:spcBef>
                <a:spcPts val="0"/>
              </a:spcBef>
              <a:buNone/>
            </a:pPr>
            <a:r>
              <a:rPr lang="en-US" dirty="0"/>
              <a:t>Title</a:t>
            </a:r>
          </a:p>
        </p:txBody>
      </p:sp>
      <p:sp>
        <p:nvSpPr>
          <p:cNvPr id="18" name="Picture Placeholder 23">
            <a:extLst>
              <a:ext uri="{FF2B5EF4-FFF2-40B4-BE49-F238E27FC236}">
                <a16:creationId xmlns:a16="http://schemas.microsoft.com/office/drawing/2014/main" id="{53802057-01C6-8655-30FA-091AC26925F4}"/>
              </a:ext>
            </a:extLst>
          </p:cNvPr>
          <p:cNvSpPr>
            <a:spLocks noGrp="1"/>
          </p:cNvSpPr>
          <p:nvPr>
            <p:ph type="pic" sz="quarter" idx="15"/>
          </p:nvPr>
        </p:nvSpPr>
        <p:spPr>
          <a:xfrm>
            <a:off x="3638242" y="1656748"/>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r>
              <a:rPr lang="en-US"/>
              <a:t>Click icon to add picture</a:t>
            </a:r>
            <a:endParaRPr lang="en-US" dirty="0"/>
          </a:p>
        </p:txBody>
      </p:sp>
      <p:sp>
        <p:nvSpPr>
          <p:cNvPr id="40" name="Text Placeholder 39">
            <a:extLst>
              <a:ext uri="{FF2B5EF4-FFF2-40B4-BE49-F238E27FC236}">
                <a16:creationId xmlns:a16="http://schemas.microsoft.com/office/drawing/2014/main" id="{69E47AF5-CB74-C3EB-76CA-1CA76678E2D5}"/>
              </a:ext>
            </a:extLst>
          </p:cNvPr>
          <p:cNvSpPr>
            <a:spLocks noGrp="1"/>
          </p:cNvSpPr>
          <p:nvPr>
            <p:ph type="body" sz="quarter" idx="38" hasCustomPrompt="1"/>
          </p:nvPr>
        </p:nvSpPr>
        <p:spPr>
          <a:xfrm>
            <a:off x="3636236" y="3136392"/>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85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bg1"/>
                </a:solidFill>
                <a:latin typeface="+mn-lt"/>
              </a:defRPr>
            </a:lvl1pPr>
          </a:lstStyle>
          <a:p>
            <a:pPr lvl="0"/>
            <a:r>
              <a:rPr lang="en-US" dirty="0"/>
              <a:t>Name</a:t>
            </a:r>
          </a:p>
        </p:txBody>
      </p:sp>
      <p:sp>
        <p:nvSpPr>
          <p:cNvPr id="36" name="Text Placeholder 28">
            <a:extLst>
              <a:ext uri="{FF2B5EF4-FFF2-40B4-BE49-F238E27FC236}">
                <a16:creationId xmlns:a16="http://schemas.microsoft.com/office/drawing/2014/main" id="{890DFA6A-3356-DE98-022D-0DA202FBFD7E}"/>
              </a:ext>
            </a:extLst>
          </p:cNvPr>
          <p:cNvSpPr>
            <a:spLocks noGrp="1"/>
          </p:cNvSpPr>
          <p:nvPr>
            <p:ph type="body" sz="quarter" idx="26" hasCustomPrompt="1"/>
          </p:nvPr>
        </p:nvSpPr>
        <p:spPr>
          <a:xfrm>
            <a:off x="3734201" y="3589774"/>
            <a:ext cx="1833441" cy="217186"/>
          </a:xfrm>
        </p:spPr>
        <p:txBody>
          <a:bodyPr vert="horz" lIns="0" tIns="0" rIns="0" bIns="0" rtlCol="0" anchor="b">
            <a:noAutofit/>
          </a:bodyPr>
          <a:lstStyle>
            <a:lvl1pPr>
              <a:defRPr lang="en-US" sz="1200" spc="20" baseline="0" dirty="0">
                <a:solidFill>
                  <a:schemeClr val="bg1"/>
                </a:solidFill>
                <a:latin typeface="+mn-lt"/>
              </a:defRPr>
            </a:lvl1pPr>
          </a:lstStyle>
          <a:p>
            <a:pPr marL="0" lvl="0" indent="0">
              <a:lnSpc>
                <a:spcPct val="100000"/>
              </a:lnSpc>
              <a:spcBef>
                <a:spcPts val="0"/>
              </a:spcBef>
              <a:buNone/>
            </a:pPr>
            <a:r>
              <a:rPr lang="en-US" dirty="0"/>
              <a:t>Title</a:t>
            </a:r>
          </a:p>
        </p:txBody>
      </p:sp>
      <p:sp>
        <p:nvSpPr>
          <p:cNvPr id="19" name="Picture Placeholder 23">
            <a:extLst>
              <a:ext uri="{FF2B5EF4-FFF2-40B4-BE49-F238E27FC236}">
                <a16:creationId xmlns:a16="http://schemas.microsoft.com/office/drawing/2014/main" id="{4EB02CDB-488A-8142-CAF9-8E37FFF7C07D}"/>
              </a:ext>
            </a:extLst>
          </p:cNvPr>
          <p:cNvSpPr>
            <a:spLocks noGrp="1"/>
          </p:cNvSpPr>
          <p:nvPr>
            <p:ph type="pic" sz="quarter" idx="16"/>
          </p:nvPr>
        </p:nvSpPr>
        <p:spPr>
          <a:xfrm>
            <a:off x="6185819" y="1662979"/>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r>
              <a:rPr lang="en-US"/>
              <a:t>Click icon to add picture</a:t>
            </a:r>
            <a:endParaRPr lang="en-US" dirty="0"/>
          </a:p>
        </p:txBody>
      </p:sp>
      <p:sp>
        <p:nvSpPr>
          <p:cNvPr id="43" name="Text Placeholder 42">
            <a:extLst>
              <a:ext uri="{FF2B5EF4-FFF2-40B4-BE49-F238E27FC236}">
                <a16:creationId xmlns:a16="http://schemas.microsoft.com/office/drawing/2014/main" id="{4F3265D0-915B-E319-A154-B81C7A2C5B94}"/>
              </a:ext>
            </a:extLst>
          </p:cNvPr>
          <p:cNvSpPr>
            <a:spLocks noGrp="1"/>
          </p:cNvSpPr>
          <p:nvPr>
            <p:ph type="body" sz="quarter" idx="39" hasCustomPrompt="1"/>
          </p:nvPr>
        </p:nvSpPr>
        <p:spPr>
          <a:xfrm>
            <a:off x="6183813" y="3136392"/>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85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bg1"/>
                </a:solidFill>
                <a:latin typeface="+mn-lt"/>
              </a:defRPr>
            </a:lvl1pPr>
          </a:lstStyle>
          <a:p>
            <a:pPr lvl="0"/>
            <a:r>
              <a:rPr lang="en-US" dirty="0"/>
              <a:t>Name</a:t>
            </a:r>
          </a:p>
        </p:txBody>
      </p:sp>
      <p:sp>
        <p:nvSpPr>
          <p:cNvPr id="39" name="Text Placeholder 28">
            <a:extLst>
              <a:ext uri="{FF2B5EF4-FFF2-40B4-BE49-F238E27FC236}">
                <a16:creationId xmlns:a16="http://schemas.microsoft.com/office/drawing/2014/main" id="{CC0A1957-087D-BAC8-2FD3-C7879A14D683}"/>
              </a:ext>
            </a:extLst>
          </p:cNvPr>
          <p:cNvSpPr>
            <a:spLocks noGrp="1"/>
          </p:cNvSpPr>
          <p:nvPr>
            <p:ph type="body" sz="quarter" idx="28" hasCustomPrompt="1"/>
          </p:nvPr>
        </p:nvSpPr>
        <p:spPr>
          <a:xfrm>
            <a:off x="6283090" y="3594007"/>
            <a:ext cx="1833441" cy="217186"/>
          </a:xfrm>
        </p:spPr>
        <p:txBody>
          <a:bodyPr vert="horz" lIns="0" tIns="0" rIns="0" bIns="0" rtlCol="0" anchor="b">
            <a:noAutofit/>
          </a:bodyPr>
          <a:lstStyle>
            <a:lvl1pPr>
              <a:defRPr lang="en-US" sz="1200" spc="20" baseline="0" dirty="0">
                <a:solidFill>
                  <a:schemeClr val="bg1"/>
                </a:solidFill>
                <a:latin typeface="+mn-lt"/>
              </a:defRPr>
            </a:lvl1pPr>
          </a:lstStyle>
          <a:p>
            <a:pPr marL="0" lvl="0" indent="0">
              <a:lnSpc>
                <a:spcPct val="100000"/>
              </a:lnSpc>
              <a:spcBef>
                <a:spcPts val="0"/>
              </a:spcBef>
              <a:buNone/>
            </a:pPr>
            <a:r>
              <a:rPr lang="en-US" dirty="0"/>
              <a:t>Title</a:t>
            </a:r>
          </a:p>
        </p:txBody>
      </p:sp>
      <p:sp>
        <p:nvSpPr>
          <p:cNvPr id="17" name="Picture Placeholder 23">
            <a:extLst>
              <a:ext uri="{FF2B5EF4-FFF2-40B4-BE49-F238E27FC236}">
                <a16:creationId xmlns:a16="http://schemas.microsoft.com/office/drawing/2014/main" id="{C0FA0782-5A43-CA2A-3152-A02B9D5D744A}"/>
              </a:ext>
            </a:extLst>
          </p:cNvPr>
          <p:cNvSpPr>
            <a:spLocks noGrp="1"/>
          </p:cNvSpPr>
          <p:nvPr>
            <p:ph type="pic" sz="quarter" idx="14"/>
          </p:nvPr>
        </p:nvSpPr>
        <p:spPr>
          <a:xfrm>
            <a:off x="8733396" y="1669209"/>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r>
              <a:rPr lang="en-US"/>
              <a:t>Click icon to add picture</a:t>
            </a:r>
            <a:endParaRPr lang="en-US" dirty="0"/>
          </a:p>
        </p:txBody>
      </p:sp>
      <p:sp>
        <p:nvSpPr>
          <p:cNvPr id="46" name="Text Placeholder 45">
            <a:extLst>
              <a:ext uri="{FF2B5EF4-FFF2-40B4-BE49-F238E27FC236}">
                <a16:creationId xmlns:a16="http://schemas.microsoft.com/office/drawing/2014/main" id="{D922E682-729B-97DE-1956-5B8FDDB7A7B0}"/>
              </a:ext>
            </a:extLst>
          </p:cNvPr>
          <p:cNvSpPr>
            <a:spLocks noGrp="1"/>
          </p:cNvSpPr>
          <p:nvPr>
            <p:ph type="body" sz="quarter" idx="40" hasCustomPrompt="1"/>
          </p:nvPr>
        </p:nvSpPr>
        <p:spPr>
          <a:xfrm>
            <a:off x="8731390" y="3136392"/>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85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bg1"/>
                </a:solidFill>
                <a:latin typeface="+mn-lt"/>
              </a:defRPr>
            </a:lvl1pPr>
          </a:lstStyle>
          <a:p>
            <a:pPr lvl="0"/>
            <a:r>
              <a:rPr lang="en-US" dirty="0"/>
              <a:t>Name</a:t>
            </a:r>
          </a:p>
        </p:txBody>
      </p:sp>
      <p:sp>
        <p:nvSpPr>
          <p:cNvPr id="42" name="Text Placeholder 28">
            <a:extLst>
              <a:ext uri="{FF2B5EF4-FFF2-40B4-BE49-F238E27FC236}">
                <a16:creationId xmlns:a16="http://schemas.microsoft.com/office/drawing/2014/main" id="{8A2E2333-661F-499A-4099-13003D5327DE}"/>
              </a:ext>
            </a:extLst>
          </p:cNvPr>
          <p:cNvSpPr>
            <a:spLocks noGrp="1"/>
          </p:cNvSpPr>
          <p:nvPr>
            <p:ph type="body" sz="quarter" idx="30" hasCustomPrompt="1"/>
          </p:nvPr>
        </p:nvSpPr>
        <p:spPr>
          <a:xfrm>
            <a:off x="8831978" y="3591891"/>
            <a:ext cx="1833441" cy="217186"/>
          </a:xfrm>
        </p:spPr>
        <p:txBody>
          <a:bodyPr vert="horz" lIns="0" tIns="0" rIns="0" bIns="0" rtlCol="0" anchor="b">
            <a:noAutofit/>
          </a:bodyPr>
          <a:lstStyle>
            <a:lvl1pPr>
              <a:defRPr lang="en-US" sz="1200" spc="20" baseline="0" dirty="0">
                <a:solidFill>
                  <a:schemeClr val="bg1"/>
                </a:solidFill>
                <a:latin typeface="+mn-lt"/>
              </a:defRPr>
            </a:lvl1pPr>
          </a:lstStyle>
          <a:p>
            <a:pPr marL="0" lvl="0" indent="0">
              <a:lnSpc>
                <a:spcPct val="100000"/>
              </a:lnSpc>
              <a:spcBef>
                <a:spcPts val="0"/>
              </a:spcBef>
              <a:buNone/>
            </a:pPr>
            <a:r>
              <a:rPr lang="en-US" dirty="0"/>
              <a:t>Title</a:t>
            </a:r>
          </a:p>
        </p:txBody>
      </p:sp>
      <p:sp>
        <p:nvSpPr>
          <p:cNvPr id="24" name="Picture Placeholder 23">
            <a:extLst>
              <a:ext uri="{FF2B5EF4-FFF2-40B4-BE49-F238E27FC236}">
                <a16:creationId xmlns:a16="http://schemas.microsoft.com/office/drawing/2014/main" id="{BC2B0E64-6036-C50A-4B09-3307E136D0DB}"/>
              </a:ext>
            </a:extLst>
          </p:cNvPr>
          <p:cNvSpPr>
            <a:spLocks noGrp="1"/>
          </p:cNvSpPr>
          <p:nvPr>
            <p:ph type="pic" sz="quarter" idx="17"/>
          </p:nvPr>
        </p:nvSpPr>
        <p:spPr>
          <a:xfrm>
            <a:off x="1090665" y="4221285"/>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r>
              <a:rPr lang="en-US"/>
              <a:t>Click icon to add picture</a:t>
            </a:r>
            <a:endParaRPr lang="en-US" dirty="0"/>
          </a:p>
        </p:txBody>
      </p:sp>
      <p:sp>
        <p:nvSpPr>
          <p:cNvPr id="49" name="Text Placeholder 48">
            <a:extLst>
              <a:ext uri="{FF2B5EF4-FFF2-40B4-BE49-F238E27FC236}">
                <a16:creationId xmlns:a16="http://schemas.microsoft.com/office/drawing/2014/main" id="{B1360129-7F80-B48D-D46B-A111F17E47B4}"/>
              </a:ext>
            </a:extLst>
          </p:cNvPr>
          <p:cNvSpPr>
            <a:spLocks noGrp="1"/>
          </p:cNvSpPr>
          <p:nvPr>
            <p:ph type="body" sz="quarter" idx="41" hasCustomPrompt="1"/>
          </p:nvPr>
        </p:nvSpPr>
        <p:spPr>
          <a:xfrm>
            <a:off x="1088136" y="5687568"/>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85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bg1"/>
                </a:solidFill>
                <a:latin typeface="+mn-lt"/>
              </a:defRPr>
            </a:lvl1pPr>
          </a:lstStyle>
          <a:p>
            <a:pPr lvl="0"/>
            <a:r>
              <a:rPr lang="en-US" dirty="0"/>
              <a:t>Name</a:t>
            </a:r>
          </a:p>
        </p:txBody>
      </p:sp>
      <p:sp>
        <p:nvSpPr>
          <p:cNvPr id="33" name="Text Placeholder 28">
            <a:extLst>
              <a:ext uri="{FF2B5EF4-FFF2-40B4-BE49-F238E27FC236}">
                <a16:creationId xmlns:a16="http://schemas.microsoft.com/office/drawing/2014/main" id="{34A00EE2-7DE2-BF48-E0C1-81C2158B4107}"/>
              </a:ext>
            </a:extLst>
          </p:cNvPr>
          <p:cNvSpPr>
            <a:spLocks noGrp="1"/>
          </p:cNvSpPr>
          <p:nvPr>
            <p:ph type="body" sz="quarter" idx="24" hasCustomPrompt="1"/>
          </p:nvPr>
        </p:nvSpPr>
        <p:spPr>
          <a:xfrm>
            <a:off x="1185312" y="6150401"/>
            <a:ext cx="1833441" cy="217186"/>
          </a:xfrm>
        </p:spPr>
        <p:txBody>
          <a:bodyPr vert="horz" lIns="0" tIns="0" rIns="0" bIns="0" rtlCol="0" anchor="b">
            <a:noAutofit/>
          </a:bodyPr>
          <a:lstStyle>
            <a:lvl1pPr>
              <a:defRPr lang="en-US" sz="1200" spc="20" baseline="0" dirty="0">
                <a:solidFill>
                  <a:schemeClr val="bg1"/>
                </a:solidFill>
                <a:latin typeface="+mn-lt"/>
              </a:defRPr>
            </a:lvl1pPr>
          </a:lstStyle>
          <a:p>
            <a:pPr marL="0" lvl="0" indent="0">
              <a:lnSpc>
                <a:spcPct val="100000"/>
              </a:lnSpc>
              <a:spcBef>
                <a:spcPts val="0"/>
              </a:spcBef>
              <a:buNone/>
            </a:pPr>
            <a:r>
              <a:rPr lang="en-US" dirty="0"/>
              <a:t>Title</a:t>
            </a:r>
          </a:p>
        </p:txBody>
      </p:sp>
      <p:sp>
        <p:nvSpPr>
          <p:cNvPr id="26" name="Picture Placeholder 23">
            <a:extLst>
              <a:ext uri="{FF2B5EF4-FFF2-40B4-BE49-F238E27FC236}">
                <a16:creationId xmlns:a16="http://schemas.microsoft.com/office/drawing/2014/main" id="{90EE9725-A8CC-5A72-59F1-663EECC9FDF7}"/>
              </a:ext>
            </a:extLst>
          </p:cNvPr>
          <p:cNvSpPr>
            <a:spLocks noGrp="1"/>
          </p:cNvSpPr>
          <p:nvPr>
            <p:ph type="pic" sz="quarter" idx="19"/>
          </p:nvPr>
        </p:nvSpPr>
        <p:spPr>
          <a:xfrm>
            <a:off x="3638242" y="4218973"/>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r>
              <a:rPr lang="en-US"/>
              <a:t>Click icon to add picture</a:t>
            </a:r>
            <a:endParaRPr lang="en-US" dirty="0"/>
          </a:p>
        </p:txBody>
      </p:sp>
      <p:sp>
        <p:nvSpPr>
          <p:cNvPr id="52" name="Text Placeholder 51">
            <a:extLst>
              <a:ext uri="{FF2B5EF4-FFF2-40B4-BE49-F238E27FC236}">
                <a16:creationId xmlns:a16="http://schemas.microsoft.com/office/drawing/2014/main" id="{874C74F1-405C-C6EE-A607-2236B9B08E00}"/>
              </a:ext>
            </a:extLst>
          </p:cNvPr>
          <p:cNvSpPr>
            <a:spLocks noGrp="1"/>
          </p:cNvSpPr>
          <p:nvPr>
            <p:ph type="body" sz="quarter" idx="42" hasCustomPrompt="1"/>
          </p:nvPr>
        </p:nvSpPr>
        <p:spPr>
          <a:xfrm>
            <a:off x="3636236" y="5687568"/>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85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bg1"/>
                </a:solidFill>
                <a:latin typeface="+mn-lt"/>
              </a:defRPr>
            </a:lvl1pPr>
          </a:lstStyle>
          <a:p>
            <a:pPr lvl="0"/>
            <a:r>
              <a:rPr lang="en-US" dirty="0"/>
              <a:t>Name</a:t>
            </a:r>
          </a:p>
        </p:txBody>
      </p:sp>
      <p:sp>
        <p:nvSpPr>
          <p:cNvPr id="45" name="Text Placeholder 28">
            <a:extLst>
              <a:ext uri="{FF2B5EF4-FFF2-40B4-BE49-F238E27FC236}">
                <a16:creationId xmlns:a16="http://schemas.microsoft.com/office/drawing/2014/main" id="{F3B25311-1AE4-31EC-9514-AD4642A2B4F9}"/>
              </a:ext>
            </a:extLst>
          </p:cNvPr>
          <p:cNvSpPr>
            <a:spLocks noGrp="1"/>
          </p:cNvSpPr>
          <p:nvPr>
            <p:ph type="body" sz="quarter" idx="32" hasCustomPrompt="1"/>
          </p:nvPr>
        </p:nvSpPr>
        <p:spPr>
          <a:xfrm>
            <a:off x="3734201" y="6151618"/>
            <a:ext cx="1833441" cy="217186"/>
          </a:xfrm>
        </p:spPr>
        <p:txBody>
          <a:bodyPr vert="horz" lIns="0" tIns="0" rIns="0" bIns="0" rtlCol="0" anchor="b">
            <a:noAutofit/>
          </a:bodyPr>
          <a:lstStyle>
            <a:lvl1pPr>
              <a:defRPr lang="en-US" sz="1200" spc="20" baseline="0" dirty="0">
                <a:solidFill>
                  <a:schemeClr val="bg1"/>
                </a:solidFill>
                <a:latin typeface="+mn-lt"/>
              </a:defRPr>
            </a:lvl1pPr>
          </a:lstStyle>
          <a:p>
            <a:pPr marL="0" lvl="0" indent="0">
              <a:lnSpc>
                <a:spcPct val="100000"/>
              </a:lnSpc>
              <a:spcBef>
                <a:spcPts val="0"/>
              </a:spcBef>
              <a:buNone/>
            </a:pPr>
            <a:r>
              <a:rPr lang="en-US" dirty="0"/>
              <a:t>Title</a:t>
            </a:r>
          </a:p>
        </p:txBody>
      </p:sp>
      <p:sp>
        <p:nvSpPr>
          <p:cNvPr id="27" name="Picture Placeholder 23">
            <a:extLst>
              <a:ext uri="{FF2B5EF4-FFF2-40B4-BE49-F238E27FC236}">
                <a16:creationId xmlns:a16="http://schemas.microsoft.com/office/drawing/2014/main" id="{EA14E23B-F3B1-C7A2-B03A-1CEABC2E4CF2}"/>
              </a:ext>
            </a:extLst>
          </p:cNvPr>
          <p:cNvSpPr>
            <a:spLocks noGrp="1"/>
          </p:cNvSpPr>
          <p:nvPr>
            <p:ph type="pic" sz="quarter" idx="20"/>
          </p:nvPr>
        </p:nvSpPr>
        <p:spPr>
          <a:xfrm>
            <a:off x="6185819" y="4220129"/>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r>
              <a:rPr lang="en-US"/>
              <a:t>Click icon to add picture</a:t>
            </a:r>
            <a:endParaRPr lang="en-US" dirty="0"/>
          </a:p>
        </p:txBody>
      </p:sp>
      <p:sp>
        <p:nvSpPr>
          <p:cNvPr id="53" name="Text Placeholder 52">
            <a:extLst>
              <a:ext uri="{FF2B5EF4-FFF2-40B4-BE49-F238E27FC236}">
                <a16:creationId xmlns:a16="http://schemas.microsoft.com/office/drawing/2014/main" id="{3914135F-F251-D319-FE2A-787B519F9071}"/>
              </a:ext>
            </a:extLst>
          </p:cNvPr>
          <p:cNvSpPr>
            <a:spLocks noGrp="1"/>
          </p:cNvSpPr>
          <p:nvPr>
            <p:ph type="body" sz="quarter" idx="43" hasCustomPrompt="1"/>
          </p:nvPr>
        </p:nvSpPr>
        <p:spPr>
          <a:xfrm>
            <a:off x="6183813" y="5687568"/>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85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bg1"/>
                </a:solidFill>
                <a:latin typeface="+mn-lt"/>
              </a:defRPr>
            </a:lvl1pPr>
          </a:lstStyle>
          <a:p>
            <a:pPr lvl="0"/>
            <a:r>
              <a:rPr lang="en-US" dirty="0"/>
              <a:t>Name</a:t>
            </a:r>
          </a:p>
        </p:txBody>
      </p:sp>
      <p:sp>
        <p:nvSpPr>
          <p:cNvPr id="48" name="Text Placeholder 28">
            <a:extLst>
              <a:ext uri="{FF2B5EF4-FFF2-40B4-BE49-F238E27FC236}">
                <a16:creationId xmlns:a16="http://schemas.microsoft.com/office/drawing/2014/main" id="{A39619BE-B308-86FC-D02B-5B8AE1C8BF91}"/>
              </a:ext>
            </a:extLst>
          </p:cNvPr>
          <p:cNvSpPr>
            <a:spLocks noGrp="1"/>
          </p:cNvSpPr>
          <p:nvPr>
            <p:ph type="body" sz="quarter" idx="34" hasCustomPrompt="1"/>
          </p:nvPr>
        </p:nvSpPr>
        <p:spPr>
          <a:xfrm>
            <a:off x="6283090" y="6149184"/>
            <a:ext cx="1833441" cy="217186"/>
          </a:xfrm>
        </p:spPr>
        <p:txBody>
          <a:bodyPr vert="horz" lIns="0" tIns="0" rIns="0" bIns="0" rtlCol="0" anchor="b">
            <a:noAutofit/>
          </a:bodyPr>
          <a:lstStyle>
            <a:lvl1pPr>
              <a:defRPr lang="en-US" sz="1200" spc="20" baseline="0" dirty="0">
                <a:solidFill>
                  <a:schemeClr val="bg1"/>
                </a:solidFill>
                <a:latin typeface="+mn-lt"/>
              </a:defRPr>
            </a:lvl1pPr>
          </a:lstStyle>
          <a:p>
            <a:pPr marL="0" lvl="0" indent="0">
              <a:lnSpc>
                <a:spcPct val="100000"/>
              </a:lnSpc>
              <a:spcBef>
                <a:spcPts val="0"/>
              </a:spcBef>
              <a:buNone/>
            </a:pPr>
            <a:r>
              <a:rPr lang="en-US" dirty="0"/>
              <a:t>Title</a:t>
            </a:r>
          </a:p>
        </p:txBody>
      </p:sp>
      <p:sp>
        <p:nvSpPr>
          <p:cNvPr id="25" name="Picture Placeholder 23">
            <a:extLst>
              <a:ext uri="{FF2B5EF4-FFF2-40B4-BE49-F238E27FC236}">
                <a16:creationId xmlns:a16="http://schemas.microsoft.com/office/drawing/2014/main" id="{D44FC776-875A-9EAD-435C-F5D0F3DF3852}"/>
              </a:ext>
            </a:extLst>
          </p:cNvPr>
          <p:cNvSpPr>
            <a:spLocks noGrp="1"/>
          </p:cNvSpPr>
          <p:nvPr>
            <p:ph type="pic" sz="quarter" idx="18"/>
          </p:nvPr>
        </p:nvSpPr>
        <p:spPr>
          <a:xfrm>
            <a:off x="8733396" y="4222440"/>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r>
              <a:rPr lang="en-US"/>
              <a:t>Click icon to add picture</a:t>
            </a:r>
            <a:endParaRPr lang="en-US" dirty="0"/>
          </a:p>
        </p:txBody>
      </p:sp>
      <p:sp>
        <p:nvSpPr>
          <p:cNvPr id="54" name="Text Placeholder 53">
            <a:extLst>
              <a:ext uri="{FF2B5EF4-FFF2-40B4-BE49-F238E27FC236}">
                <a16:creationId xmlns:a16="http://schemas.microsoft.com/office/drawing/2014/main" id="{B9DED069-060F-0176-B4A9-26120A147B76}"/>
              </a:ext>
            </a:extLst>
          </p:cNvPr>
          <p:cNvSpPr>
            <a:spLocks noGrp="1"/>
          </p:cNvSpPr>
          <p:nvPr>
            <p:ph type="body" sz="quarter" idx="44" hasCustomPrompt="1"/>
          </p:nvPr>
        </p:nvSpPr>
        <p:spPr>
          <a:xfrm>
            <a:off x="8731390" y="5687568"/>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85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bg1"/>
                </a:solidFill>
                <a:latin typeface="+mn-lt"/>
              </a:defRPr>
            </a:lvl1pPr>
          </a:lstStyle>
          <a:p>
            <a:pPr lvl="0"/>
            <a:r>
              <a:rPr lang="en-US" dirty="0"/>
              <a:t>Name</a:t>
            </a:r>
          </a:p>
        </p:txBody>
      </p:sp>
      <p:sp>
        <p:nvSpPr>
          <p:cNvPr id="51" name="Text Placeholder 28">
            <a:extLst>
              <a:ext uri="{FF2B5EF4-FFF2-40B4-BE49-F238E27FC236}">
                <a16:creationId xmlns:a16="http://schemas.microsoft.com/office/drawing/2014/main" id="{4AD10861-EBBA-146D-C4EC-C0252F808B53}"/>
              </a:ext>
            </a:extLst>
          </p:cNvPr>
          <p:cNvSpPr>
            <a:spLocks noGrp="1"/>
          </p:cNvSpPr>
          <p:nvPr>
            <p:ph type="body" sz="quarter" idx="36" hasCustomPrompt="1"/>
          </p:nvPr>
        </p:nvSpPr>
        <p:spPr>
          <a:xfrm>
            <a:off x="8831978" y="6152835"/>
            <a:ext cx="1833441" cy="217186"/>
          </a:xfrm>
        </p:spPr>
        <p:txBody>
          <a:bodyPr vert="horz" lIns="0" tIns="0" rIns="0" bIns="0" rtlCol="0" anchor="b">
            <a:noAutofit/>
          </a:bodyPr>
          <a:lstStyle>
            <a:lvl1pPr>
              <a:defRPr lang="en-US" sz="1200" spc="20" baseline="0" dirty="0">
                <a:solidFill>
                  <a:schemeClr val="bg1"/>
                </a:solidFill>
                <a:latin typeface="+mn-lt"/>
              </a:defRPr>
            </a:lvl1pPr>
          </a:lstStyle>
          <a:p>
            <a:pPr marL="0" lvl="0" indent="0">
              <a:lnSpc>
                <a:spcPct val="100000"/>
              </a:lnSpc>
              <a:spcBef>
                <a:spcPts val="0"/>
              </a:spcBef>
              <a:buNone/>
            </a:pPr>
            <a:r>
              <a:rPr lang="en-US" dirty="0"/>
              <a:t>Title</a:t>
            </a:r>
          </a:p>
        </p:txBody>
      </p:sp>
      <p:sp>
        <p:nvSpPr>
          <p:cNvPr id="2" name="Footer Placeholder 1">
            <a:extLst>
              <a:ext uri="{FF2B5EF4-FFF2-40B4-BE49-F238E27FC236}">
                <a16:creationId xmlns:a16="http://schemas.microsoft.com/office/drawing/2014/main" id="{58B2A1B4-8B38-9645-3655-35A4232B984C}"/>
              </a:ext>
            </a:extLst>
          </p:cNvPr>
          <p:cNvSpPr>
            <a:spLocks noGrp="1"/>
          </p:cNvSpPr>
          <p:nvPr>
            <p:ph type="ftr" sz="quarter" idx="45"/>
          </p:nvPr>
        </p:nvSpPr>
        <p:spPr/>
        <p:txBody>
          <a:bodyPr/>
          <a:lstStyle/>
          <a:p>
            <a:r>
              <a:rPr lang="en-US" dirty="0"/>
              <a:t>Presentation Title</a:t>
            </a:r>
          </a:p>
        </p:txBody>
      </p:sp>
      <p:sp>
        <p:nvSpPr>
          <p:cNvPr id="3" name="Slide Number Placeholder 2">
            <a:extLst>
              <a:ext uri="{FF2B5EF4-FFF2-40B4-BE49-F238E27FC236}">
                <a16:creationId xmlns:a16="http://schemas.microsoft.com/office/drawing/2014/main" id="{FFD77F83-709B-A595-838B-A50CBBA8DB76}"/>
              </a:ext>
            </a:extLst>
          </p:cNvPr>
          <p:cNvSpPr>
            <a:spLocks noGrp="1"/>
          </p:cNvSpPr>
          <p:nvPr>
            <p:ph type="sldNum" sz="quarter" idx="46"/>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28751072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11" name="Title 21">
            <a:extLst>
              <a:ext uri="{FF2B5EF4-FFF2-40B4-BE49-F238E27FC236}">
                <a16:creationId xmlns:a16="http://schemas.microsoft.com/office/drawing/2014/main" id="{3995F526-330B-DAB7-25A1-EFA47C9C8033}"/>
              </a:ext>
            </a:extLst>
          </p:cNvPr>
          <p:cNvSpPr>
            <a:spLocks noGrp="1"/>
          </p:cNvSpPr>
          <p:nvPr>
            <p:ph type="title" hasCustomPrompt="1"/>
          </p:nvPr>
        </p:nvSpPr>
        <p:spPr>
          <a:xfrm>
            <a:off x="847384" y="884982"/>
            <a:ext cx="5744335" cy="979204"/>
          </a:xfrm>
        </p:spPr>
        <p:txBody>
          <a:bodyPr lIns="0" tIns="0" rIns="0" bIns="0" anchor="t">
            <a:noAutofit/>
          </a:bodyPr>
          <a:lstStyle>
            <a:lvl1pPr>
              <a:defRPr sz="3600" cap="all" baseline="0"/>
            </a:lvl1pPr>
          </a:lstStyle>
          <a:p>
            <a:r>
              <a:rPr lang="en-US" dirty="0"/>
              <a:t>CLICK TO EDIT MASTER TITLE</a:t>
            </a:r>
          </a:p>
        </p:txBody>
      </p:sp>
      <p:sp>
        <p:nvSpPr>
          <p:cNvPr id="15" name="Text Placeholder 28">
            <a:extLst>
              <a:ext uri="{FF2B5EF4-FFF2-40B4-BE49-F238E27FC236}">
                <a16:creationId xmlns:a16="http://schemas.microsoft.com/office/drawing/2014/main" id="{93B8605C-A60E-DE47-5851-9BF04601C891}"/>
              </a:ext>
            </a:extLst>
          </p:cNvPr>
          <p:cNvSpPr>
            <a:spLocks noGrp="1"/>
          </p:cNvSpPr>
          <p:nvPr>
            <p:ph type="body" sz="quarter" idx="31" hasCustomPrompt="1"/>
          </p:nvPr>
        </p:nvSpPr>
        <p:spPr>
          <a:xfrm>
            <a:off x="852790" y="1864186"/>
            <a:ext cx="5753520" cy="631867"/>
          </a:xfrm>
        </p:spPr>
        <p:txBody>
          <a:bodyPr lIns="0" tIns="0" rIns="0" bIns="0" anchor="b">
            <a:noAutofit/>
          </a:bodyPr>
          <a:lstStyle>
            <a:lvl1pPr marL="0" indent="0" algn="l">
              <a:lnSpc>
                <a:spcPct val="100000"/>
              </a:lnSpc>
              <a:spcBef>
                <a:spcPts val="0"/>
              </a:spcBef>
              <a:buNone/>
              <a:defRPr lang="en-US" sz="2000" b="1" i="0" kern="1200" cap="all" spc="300" baseline="0" dirty="0">
                <a:solidFill>
                  <a:schemeClr val="tx1"/>
                </a:solidFill>
                <a:latin typeface="+mj-lt"/>
                <a:ea typeface="+mn-ea"/>
                <a:cs typeface="Arial Black" panose="020B0604020202020204" pitchFamily="34" charset="0"/>
              </a:defRPr>
            </a:lvl1pPr>
          </a:lstStyle>
          <a:p>
            <a:r>
              <a:rPr lang="en-US" dirty="0"/>
              <a:t>CLICK TO EDIT MASTER SUBTITLE STYLE</a:t>
            </a:r>
          </a:p>
        </p:txBody>
      </p:sp>
      <p:sp>
        <p:nvSpPr>
          <p:cNvPr id="40" name="Text Placeholder 28">
            <a:extLst>
              <a:ext uri="{FF2B5EF4-FFF2-40B4-BE49-F238E27FC236}">
                <a16:creationId xmlns:a16="http://schemas.microsoft.com/office/drawing/2014/main" id="{7B436DCE-21AD-38E2-5C66-1BA09385112D}"/>
              </a:ext>
            </a:extLst>
          </p:cNvPr>
          <p:cNvSpPr>
            <a:spLocks noGrp="1"/>
          </p:cNvSpPr>
          <p:nvPr>
            <p:ph type="body" sz="quarter" idx="29" hasCustomPrompt="1"/>
          </p:nvPr>
        </p:nvSpPr>
        <p:spPr>
          <a:xfrm>
            <a:off x="851805" y="2553205"/>
            <a:ext cx="5257800" cy="1311566"/>
          </a:xfrm>
        </p:spPr>
        <p:txBody>
          <a:bodyPr vert="horz" lIns="0" tIns="0" rIns="0" bIns="0" rtlCol="0">
            <a:noAutofit/>
          </a:bodyPr>
          <a:lstStyle>
            <a:lvl1pPr marL="0" indent="0">
              <a:buFont typeface="Arial" panose="020B0604020202020204" pitchFamily="34" charset="0"/>
              <a:buChar char="•"/>
              <a:defRPr lang="en-US" sz="1400" spc="0" baseline="0" dirty="0"/>
            </a:lvl1pPr>
          </a:lstStyle>
          <a:p>
            <a:pPr marL="285750" lvl="0" indent="-285750">
              <a:lnSpc>
                <a:spcPct val="100000"/>
              </a:lnSpc>
              <a:spcBef>
                <a:spcPts val="0"/>
              </a:spcBef>
            </a:pPr>
            <a:r>
              <a:rPr lang="en-US" dirty="0"/>
              <a:t>Second level</a:t>
            </a:r>
          </a:p>
          <a:p>
            <a:pPr marL="285750" lvl="0" indent="-285750">
              <a:lnSpc>
                <a:spcPct val="100000"/>
              </a:lnSpc>
              <a:spcBef>
                <a:spcPts val="0"/>
              </a:spcBef>
            </a:pPr>
            <a:endParaRPr lang="en-US" dirty="0"/>
          </a:p>
        </p:txBody>
      </p:sp>
      <p:sp>
        <p:nvSpPr>
          <p:cNvPr id="20" name="Text Placeholder 28">
            <a:extLst>
              <a:ext uri="{FF2B5EF4-FFF2-40B4-BE49-F238E27FC236}">
                <a16:creationId xmlns:a16="http://schemas.microsoft.com/office/drawing/2014/main" id="{3A8FAFF0-E023-1B32-CC58-E8ABA8632D2E}"/>
              </a:ext>
            </a:extLst>
          </p:cNvPr>
          <p:cNvSpPr>
            <a:spLocks noGrp="1"/>
          </p:cNvSpPr>
          <p:nvPr>
            <p:ph type="body" sz="quarter" idx="33" hasCustomPrompt="1"/>
          </p:nvPr>
        </p:nvSpPr>
        <p:spPr>
          <a:xfrm>
            <a:off x="852790" y="4057317"/>
            <a:ext cx="5753520" cy="631867"/>
          </a:xfrm>
        </p:spPr>
        <p:txBody>
          <a:bodyPr lIns="0" tIns="0" rIns="0" bIns="0" anchor="b">
            <a:noAutofit/>
          </a:bodyPr>
          <a:lstStyle>
            <a:lvl1pPr marL="0" indent="0" algn="l">
              <a:lnSpc>
                <a:spcPct val="100000"/>
              </a:lnSpc>
              <a:spcBef>
                <a:spcPts val="0"/>
              </a:spcBef>
              <a:buNone/>
              <a:defRPr lang="en-US" sz="2000" b="1" i="0" kern="1200" cap="all" spc="300" baseline="0" dirty="0">
                <a:solidFill>
                  <a:schemeClr val="tx1"/>
                </a:solidFill>
                <a:latin typeface="+mj-lt"/>
                <a:ea typeface="+mn-ea"/>
                <a:cs typeface="Arial Black" panose="020B0604020202020204" pitchFamily="34" charset="0"/>
              </a:defRPr>
            </a:lvl1pPr>
          </a:lstStyle>
          <a:p>
            <a:r>
              <a:rPr lang="en-US" dirty="0"/>
              <a:t>CLICK TO EDIT MASTER SUBTITLE STYLE</a:t>
            </a:r>
          </a:p>
        </p:txBody>
      </p:sp>
      <p:sp>
        <p:nvSpPr>
          <p:cNvPr id="19" name="Text Placeholder 28">
            <a:extLst>
              <a:ext uri="{FF2B5EF4-FFF2-40B4-BE49-F238E27FC236}">
                <a16:creationId xmlns:a16="http://schemas.microsoft.com/office/drawing/2014/main" id="{B73215FA-B8EB-7DD7-837F-F76B74F83728}"/>
              </a:ext>
            </a:extLst>
          </p:cNvPr>
          <p:cNvSpPr>
            <a:spLocks noGrp="1"/>
          </p:cNvSpPr>
          <p:nvPr>
            <p:ph type="body" sz="quarter" idx="32" hasCustomPrompt="1"/>
          </p:nvPr>
        </p:nvSpPr>
        <p:spPr>
          <a:xfrm>
            <a:off x="851805" y="4746336"/>
            <a:ext cx="5257800" cy="1311566"/>
          </a:xfrm>
        </p:spPr>
        <p:txBody>
          <a:bodyPr vert="horz" lIns="0" tIns="0" rIns="0" bIns="0" rtlCol="0">
            <a:noAutofit/>
          </a:bodyPr>
          <a:lstStyle>
            <a:lvl1pPr marL="0" indent="0">
              <a:buFont typeface="Arial" panose="020B0604020202020204" pitchFamily="34" charset="0"/>
              <a:buChar char="•"/>
              <a:defRPr lang="en-US" sz="1400" spc="0" baseline="0" dirty="0"/>
            </a:lvl1pPr>
          </a:lstStyle>
          <a:p>
            <a:pPr marL="285750" lvl="0" indent="-285750">
              <a:lnSpc>
                <a:spcPct val="100000"/>
              </a:lnSpc>
              <a:spcBef>
                <a:spcPts val="0"/>
              </a:spcBef>
            </a:pPr>
            <a:r>
              <a:rPr lang="en-US" dirty="0"/>
              <a:t>Second level</a:t>
            </a:r>
          </a:p>
          <a:p>
            <a:pPr marL="285750" lvl="0" indent="-285750">
              <a:lnSpc>
                <a:spcPct val="100000"/>
              </a:lnSpc>
              <a:spcBef>
                <a:spcPts val="0"/>
              </a:spcBef>
            </a:pPr>
            <a:endParaRPr lang="en-US" dirty="0"/>
          </a:p>
        </p:txBody>
      </p:sp>
      <p:sp>
        <p:nvSpPr>
          <p:cNvPr id="32" name="Rectangle 31">
            <a:extLst>
              <a:ext uri="{FF2B5EF4-FFF2-40B4-BE49-F238E27FC236}">
                <a16:creationId xmlns:a16="http://schemas.microsoft.com/office/drawing/2014/main" id="{4AED9AA9-2FB1-B400-47C0-803090B07B01}"/>
              </a:ext>
            </a:extLst>
          </p:cNvPr>
          <p:cNvSpPr/>
          <p:nvPr userDrawn="1"/>
        </p:nvSpPr>
        <p:spPr>
          <a:xfrm>
            <a:off x="7793831" y="810843"/>
            <a:ext cx="3091172" cy="5597912"/>
          </a:xfrm>
          <a:prstGeom prst="rect">
            <a:avLst/>
          </a:prstGeom>
          <a:solidFill>
            <a:schemeClr val="accent1">
              <a:alpha val="9323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18" name="Picture Placeholder 17">
            <a:extLst>
              <a:ext uri="{FF2B5EF4-FFF2-40B4-BE49-F238E27FC236}">
                <a16:creationId xmlns:a16="http://schemas.microsoft.com/office/drawing/2014/main" id="{C39E8D03-897F-C49F-D816-03B8BD63013D}"/>
              </a:ext>
            </a:extLst>
          </p:cNvPr>
          <p:cNvSpPr>
            <a:spLocks noGrp="1"/>
          </p:cNvSpPr>
          <p:nvPr>
            <p:ph type="pic" sz="quarter" idx="10"/>
          </p:nvPr>
        </p:nvSpPr>
        <p:spPr>
          <a:xfrm>
            <a:off x="7214510" y="1066373"/>
            <a:ext cx="2243137" cy="4929188"/>
          </a:xfrm>
          <a:solidFill>
            <a:schemeClr val="accent1">
              <a:lumMod val="20000"/>
              <a:lumOff val="80000"/>
            </a:schemeClr>
          </a:solidFill>
        </p:spPr>
        <p:txBody>
          <a:bodyPr anchor="ctr">
            <a:noAutofit/>
          </a:bodyPr>
          <a:lstStyle>
            <a:lvl1pPr algn="ctr">
              <a:defRPr/>
            </a:lvl1pPr>
          </a:lstStyle>
          <a:p>
            <a:r>
              <a:rPr lang="en-US"/>
              <a:t>Click icon to add picture</a:t>
            </a:r>
            <a:endParaRPr lang="en-US" dirty="0"/>
          </a:p>
        </p:txBody>
      </p:sp>
      <p:sp>
        <p:nvSpPr>
          <p:cNvPr id="22" name="Picture Placeholder 17">
            <a:extLst>
              <a:ext uri="{FF2B5EF4-FFF2-40B4-BE49-F238E27FC236}">
                <a16:creationId xmlns:a16="http://schemas.microsoft.com/office/drawing/2014/main" id="{DE571619-8CCB-E378-472D-84C8ED7F8AC4}"/>
              </a:ext>
            </a:extLst>
          </p:cNvPr>
          <p:cNvSpPr>
            <a:spLocks noGrp="1"/>
          </p:cNvSpPr>
          <p:nvPr>
            <p:ph type="pic" sz="quarter" idx="13"/>
          </p:nvPr>
        </p:nvSpPr>
        <p:spPr>
          <a:xfrm>
            <a:off x="9791099" y="1066373"/>
            <a:ext cx="1672682" cy="2278993"/>
          </a:xfrm>
          <a:solidFill>
            <a:schemeClr val="accent1">
              <a:lumMod val="20000"/>
              <a:lumOff val="80000"/>
            </a:schemeClr>
          </a:solidFill>
        </p:spPr>
        <p:txBody>
          <a:bodyPr anchor="ctr">
            <a:noAutofit/>
          </a:bodyPr>
          <a:lstStyle>
            <a:lvl1pPr algn="ctr">
              <a:defRPr/>
            </a:lvl1pPr>
          </a:lstStyle>
          <a:p>
            <a:r>
              <a:rPr lang="en-US"/>
              <a:t>Click icon to add picture</a:t>
            </a:r>
            <a:endParaRPr lang="en-US" dirty="0"/>
          </a:p>
        </p:txBody>
      </p:sp>
      <p:sp>
        <p:nvSpPr>
          <p:cNvPr id="23" name="Picture Placeholder 17">
            <a:extLst>
              <a:ext uri="{FF2B5EF4-FFF2-40B4-BE49-F238E27FC236}">
                <a16:creationId xmlns:a16="http://schemas.microsoft.com/office/drawing/2014/main" id="{4A772672-1696-B0AC-34A7-37560F101DFE}"/>
              </a:ext>
            </a:extLst>
          </p:cNvPr>
          <p:cNvSpPr>
            <a:spLocks noGrp="1"/>
          </p:cNvSpPr>
          <p:nvPr>
            <p:ph type="pic" sz="quarter" idx="14"/>
          </p:nvPr>
        </p:nvSpPr>
        <p:spPr>
          <a:xfrm>
            <a:off x="9791099" y="3716568"/>
            <a:ext cx="1672682" cy="2278993"/>
          </a:xfrm>
          <a:solidFill>
            <a:schemeClr val="accent1">
              <a:lumMod val="20000"/>
              <a:lumOff val="80000"/>
            </a:schemeClr>
          </a:solidFill>
        </p:spPr>
        <p:txBody>
          <a:bodyPr anchor="ctr">
            <a:noAutofit/>
          </a:bodyPr>
          <a:lstStyle>
            <a:lvl1pPr algn="ctr">
              <a:defRPr/>
            </a:lvl1pPr>
          </a:lstStyle>
          <a:p>
            <a:r>
              <a:rPr lang="en-US"/>
              <a:t>Click icon to add picture</a:t>
            </a:r>
            <a:endParaRPr lang="en-US" dirty="0"/>
          </a:p>
        </p:txBody>
      </p:sp>
      <p:sp>
        <p:nvSpPr>
          <p:cNvPr id="2" name="Footer Placeholder 1">
            <a:extLst>
              <a:ext uri="{FF2B5EF4-FFF2-40B4-BE49-F238E27FC236}">
                <a16:creationId xmlns:a16="http://schemas.microsoft.com/office/drawing/2014/main" id="{5A615220-DA65-3A8D-609D-95B6D86B192A}"/>
              </a:ext>
            </a:extLst>
          </p:cNvPr>
          <p:cNvSpPr>
            <a:spLocks noGrp="1"/>
          </p:cNvSpPr>
          <p:nvPr>
            <p:ph type="ftr" sz="quarter" idx="34"/>
          </p:nvPr>
        </p:nvSpPr>
        <p:spPr/>
        <p:txBody>
          <a:bodyPr/>
          <a:lstStyle/>
          <a:p>
            <a:r>
              <a:rPr lang="en-US" dirty="0"/>
              <a:t>Presentation Title</a:t>
            </a:r>
          </a:p>
        </p:txBody>
      </p:sp>
      <p:sp>
        <p:nvSpPr>
          <p:cNvPr id="3" name="Slide Number Placeholder 2">
            <a:extLst>
              <a:ext uri="{FF2B5EF4-FFF2-40B4-BE49-F238E27FC236}">
                <a16:creationId xmlns:a16="http://schemas.microsoft.com/office/drawing/2014/main" id="{6AC2A57F-F2BF-F3B3-9D45-5DCD2608D80C}"/>
              </a:ext>
            </a:extLst>
          </p:cNvPr>
          <p:cNvSpPr>
            <a:spLocks noGrp="1"/>
          </p:cNvSpPr>
          <p:nvPr>
            <p:ph type="sldNum" sz="quarter" idx="35"/>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7992005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821385B8-472C-422F-2A52-C71336190A24}"/>
              </a:ext>
            </a:extLst>
          </p:cNvPr>
          <p:cNvSpPr>
            <a:spLocks noGrp="1"/>
          </p:cNvSpPr>
          <p:nvPr>
            <p:ph type="title" hasCustomPrompt="1"/>
          </p:nvPr>
        </p:nvSpPr>
        <p:spPr>
          <a:xfrm>
            <a:off x="850168" y="876301"/>
            <a:ext cx="10122632" cy="652054"/>
          </a:xfrm>
        </p:spPr>
        <p:txBody>
          <a:bodyPr anchor="ctr">
            <a:noAutofit/>
          </a:bodyPr>
          <a:lstStyle>
            <a:lvl1pPr algn="ctr">
              <a:defRPr sz="3600" baseline="0"/>
            </a:lvl1pPr>
          </a:lstStyle>
          <a:p>
            <a:r>
              <a:rPr lang="en-US" dirty="0"/>
              <a:t>CLICK TO EDIT MASTER TITLE</a:t>
            </a:r>
          </a:p>
        </p:txBody>
      </p:sp>
      <p:sp>
        <p:nvSpPr>
          <p:cNvPr id="2" name="Oval 1">
            <a:extLst>
              <a:ext uri="{FF2B5EF4-FFF2-40B4-BE49-F238E27FC236}">
                <a16:creationId xmlns:a16="http://schemas.microsoft.com/office/drawing/2014/main" id="{9DE7CA9C-8486-4EA1-8701-DB28FF478598}"/>
              </a:ext>
            </a:extLst>
          </p:cNvPr>
          <p:cNvSpPr/>
          <p:nvPr userDrawn="1"/>
        </p:nvSpPr>
        <p:spPr>
          <a:xfrm>
            <a:off x="2060160" y="2070777"/>
            <a:ext cx="956930" cy="956930"/>
          </a:xfrm>
          <a:prstGeom prst="ellipse">
            <a:avLst/>
          </a:prstGeom>
          <a:solidFill>
            <a:schemeClr val="accent1">
              <a:alpha val="7449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26" name="Picture Placeholder 13">
            <a:extLst>
              <a:ext uri="{FF2B5EF4-FFF2-40B4-BE49-F238E27FC236}">
                <a16:creationId xmlns:a16="http://schemas.microsoft.com/office/drawing/2014/main" id="{5C378C59-971F-BF38-742D-D95B205A12CA}"/>
              </a:ext>
            </a:extLst>
          </p:cNvPr>
          <p:cNvSpPr>
            <a:spLocks noGrp="1"/>
          </p:cNvSpPr>
          <p:nvPr>
            <p:ph type="pic" sz="quarter" idx="32"/>
          </p:nvPr>
        </p:nvSpPr>
        <p:spPr>
          <a:xfrm>
            <a:off x="1540257" y="2001750"/>
            <a:ext cx="1159161" cy="1036101"/>
          </a:xfrm>
          <a:noFill/>
        </p:spPr>
        <p:txBody>
          <a:bodyPr anchor="ctr">
            <a:noAutofit/>
          </a:bodyPr>
          <a:lstStyle>
            <a:lvl1pPr algn="ctr">
              <a:defRPr sz="1600"/>
            </a:lvl1pPr>
          </a:lstStyle>
          <a:p>
            <a:r>
              <a:rPr lang="en-US"/>
              <a:t>Click icon to add picture</a:t>
            </a:r>
            <a:endParaRPr lang="en-US" dirty="0"/>
          </a:p>
        </p:txBody>
      </p:sp>
      <p:sp>
        <p:nvSpPr>
          <p:cNvPr id="21" name="Subtitle 2">
            <a:extLst>
              <a:ext uri="{FF2B5EF4-FFF2-40B4-BE49-F238E27FC236}">
                <a16:creationId xmlns:a16="http://schemas.microsoft.com/office/drawing/2014/main" id="{3BAF3E19-6FBE-8CBB-4079-33F65C860D3F}"/>
              </a:ext>
            </a:extLst>
          </p:cNvPr>
          <p:cNvSpPr>
            <a:spLocks noGrp="1"/>
          </p:cNvSpPr>
          <p:nvPr>
            <p:ph type="subTitle" idx="1" hasCustomPrompt="1"/>
          </p:nvPr>
        </p:nvSpPr>
        <p:spPr>
          <a:xfrm>
            <a:off x="844257" y="3029583"/>
            <a:ext cx="2940863" cy="1002007"/>
          </a:xfrm>
        </p:spPr>
        <p:txBody>
          <a:bodyPr anchor="b">
            <a:noAutofit/>
          </a:bodyPr>
          <a:lstStyle>
            <a:lvl1pPr marL="0" indent="0" algn="l">
              <a:lnSpc>
                <a:spcPct val="100000"/>
              </a:lnSpc>
              <a:buNone/>
              <a:defRPr sz="2000" b="1" i="0" cap="all" spc="300" baseline="0">
                <a:latin typeface="+mj-lt"/>
                <a:cs typeface="Arial Black"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2" name="Content Placeholder 2">
            <a:extLst>
              <a:ext uri="{FF2B5EF4-FFF2-40B4-BE49-F238E27FC236}">
                <a16:creationId xmlns:a16="http://schemas.microsoft.com/office/drawing/2014/main" id="{16C42666-9F54-E92B-0327-85CCBAD21F0A}"/>
              </a:ext>
            </a:extLst>
          </p:cNvPr>
          <p:cNvSpPr>
            <a:spLocks noGrp="1"/>
          </p:cNvSpPr>
          <p:nvPr>
            <p:ph idx="10" hasCustomPrompt="1"/>
          </p:nvPr>
        </p:nvSpPr>
        <p:spPr>
          <a:xfrm>
            <a:off x="844257" y="4053021"/>
            <a:ext cx="2944737" cy="2284667"/>
          </a:xfrm>
        </p:spPr>
        <p:txBody>
          <a:bodyPr lIns="0" tIns="0" rIns="0" bIns="0">
            <a:noAutofit/>
          </a:bodyPr>
          <a:lstStyle>
            <a:lvl1pPr marL="285750" indent="-285750">
              <a:lnSpc>
                <a:spcPct val="100000"/>
              </a:lnSpc>
              <a:buFont typeface="Arial" panose="020B0604020202020204" pitchFamily="34" charset="0"/>
              <a:buChar char="•"/>
              <a:defRPr sz="1400" b="0" i="0">
                <a:latin typeface="+mn-lt"/>
              </a:defRPr>
            </a:lvl1pPr>
            <a:lvl2pPr marL="800100" indent="-342900">
              <a:lnSpc>
                <a:spcPct val="100000"/>
              </a:lnSpc>
              <a:buFont typeface="Arial" panose="020B0604020202020204" pitchFamily="34" charset="0"/>
              <a:buChar char="•"/>
              <a:defRPr sz="1400" b="0" i="0">
                <a:latin typeface="+mn-lt"/>
              </a:defRPr>
            </a:lvl2pPr>
            <a:lvl3pPr marL="1200150" indent="-285750">
              <a:lnSpc>
                <a:spcPct val="100000"/>
              </a:lnSpc>
              <a:buFont typeface="Arial" panose="020B0604020202020204" pitchFamily="34" charset="0"/>
              <a:buChar char="•"/>
              <a:defRPr sz="1400" b="0" i="0">
                <a:latin typeface="+mn-lt"/>
              </a:defRPr>
            </a:lvl3pPr>
            <a:lvl4pPr marL="1657350" indent="-285750">
              <a:lnSpc>
                <a:spcPct val="100000"/>
              </a:lnSpc>
              <a:buFont typeface="Arial" panose="020B0604020202020204" pitchFamily="34" charset="0"/>
              <a:buChar char="•"/>
              <a:defRPr sz="1400" b="0" i="0">
                <a:latin typeface="+mn-lt"/>
              </a:defRPr>
            </a:lvl4pPr>
            <a:lvl5pPr marL="2114550" indent="-285750">
              <a:lnSpc>
                <a:spcPct val="100000"/>
              </a:lnSpc>
              <a:buFont typeface="Arial" panose="020B0604020202020204" pitchFamily="34" charset="0"/>
              <a:buChar char="•"/>
              <a:defRPr sz="1400" b="0" i="0">
                <a:latin typeface="+mn-lt"/>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Oval 2">
            <a:extLst>
              <a:ext uri="{FF2B5EF4-FFF2-40B4-BE49-F238E27FC236}">
                <a16:creationId xmlns:a16="http://schemas.microsoft.com/office/drawing/2014/main" id="{FCFF2E1B-0868-370D-4DD5-C9FAA608FAF8}"/>
              </a:ext>
            </a:extLst>
          </p:cNvPr>
          <p:cNvSpPr/>
          <p:nvPr userDrawn="1"/>
        </p:nvSpPr>
        <p:spPr>
          <a:xfrm>
            <a:off x="5617535" y="2070777"/>
            <a:ext cx="956930" cy="956930"/>
          </a:xfrm>
          <a:prstGeom prst="ellipse">
            <a:avLst/>
          </a:prstGeom>
          <a:solidFill>
            <a:schemeClr val="accent1">
              <a:alpha val="7449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14" name="Picture Placeholder 13">
            <a:extLst>
              <a:ext uri="{FF2B5EF4-FFF2-40B4-BE49-F238E27FC236}">
                <a16:creationId xmlns:a16="http://schemas.microsoft.com/office/drawing/2014/main" id="{0B4A9B4F-A838-18BA-A205-674E6E13EB45}"/>
              </a:ext>
            </a:extLst>
          </p:cNvPr>
          <p:cNvSpPr>
            <a:spLocks noGrp="1"/>
          </p:cNvSpPr>
          <p:nvPr>
            <p:ph type="pic" sz="quarter" idx="30"/>
          </p:nvPr>
        </p:nvSpPr>
        <p:spPr>
          <a:xfrm>
            <a:off x="5107541" y="2001750"/>
            <a:ext cx="1159161" cy="1036101"/>
          </a:xfrm>
          <a:noFill/>
        </p:spPr>
        <p:txBody>
          <a:bodyPr anchor="ctr">
            <a:noAutofit/>
          </a:bodyPr>
          <a:lstStyle>
            <a:lvl1pPr algn="ctr">
              <a:defRPr sz="1600"/>
            </a:lvl1pPr>
          </a:lstStyle>
          <a:p>
            <a:r>
              <a:rPr lang="en-US"/>
              <a:t>Click icon to add picture</a:t>
            </a:r>
            <a:endParaRPr lang="en-US" dirty="0"/>
          </a:p>
        </p:txBody>
      </p:sp>
      <p:sp>
        <p:nvSpPr>
          <p:cNvPr id="31" name="Text Placeholder 28">
            <a:extLst>
              <a:ext uri="{FF2B5EF4-FFF2-40B4-BE49-F238E27FC236}">
                <a16:creationId xmlns:a16="http://schemas.microsoft.com/office/drawing/2014/main" id="{35959781-AA1F-7789-57AC-F3583B408E73}"/>
              </a:ext>
            </a:extLst>
          </p:cNvPr>
          <p:cNvSpPr>
            <a:spLocks noGrp="1"/>
          </p:cNvSpPr>
          <p:nvPr>
            <p:ph type="body" sz="quarter" idx="28" hasCustomPrompt="1"/>
          </p:nvPr>
        </p:nvSpPr>
        <p:spPr>
          <a:xfrm>
            <a:off x="4617227" y="3064120"/>
            <a:ext cx="2940864" cy="988902"/>
          </a:xfrm>
        </p:spPr>
        <p:txBody>
          <a:bodyPr lIns="0" tIns="0" rIns="0" bIns="0" anchor="b">
            <a:noAutofit/>
          </a:bodyPr>
          <a:lstStyle>
            <a:lvl1pPr marL="0" indent="0" algn="l">
              <a:lnSpc>
                <a:spcPct val="100000"/>
              </a:lnSpc>
              <a:spcBef>
                <a:spcPts val="0"/>
              </a:spcBef>
              <a:buNone/>
              <a:defRPr lang="en-US" sz="2000" b="1" i="0" kern="1200" cap="all" spc="300" baseline="0" dirty="0">
                <a:solidFill>
                  <a:schemeClr val="tx1"/>
                </a:solidFill>
                <a:latin typeface="+mj-lt"/>
                <a:ea typeface="+mn-ea"/>
                <a:cs typeface="Arial Black" panose="020B0604020202020204" pitchFamily="34" charset="0"/>
              </a:defRPr>
            </a:lvl1pPr>
          </a:lstStyle>
          <a:p>
            <a:r>
              <a:rPr lang="en-US" dirty="0"/>
              <a:t>CLICK TO EDIT MASTER SUBTITLE STYLE</a:t>
            </a:r>
          </a:p>
        </p:txBody>
      </p:sp>
      <p:sp>
        <p:nvSpPr>
          <p:cNvPr id="24" name="Content Placeholder 2">
            <a:extLst>
              <a:ext uri="{FF2B5EF4-FFF2-40B4-BE49-F238E27FC236}">
                <a16:creationId xmlns:a16="http://schemas.microsoft.com/office/drawing/2014/main" id="{73AFA26A-367B-C958-6FDA-30DC18B38549}"/>
              </a:ext>
            </a:extLst>
          </p:cNvPr>
          <p:cNvSpPr>
            <a:spLocks noGrp="1"/>
          </p:cNvSpPr>
          <p:nvPr>
            <p:ph idx="12" hasCustomPrompt="1"/>
          </p:nvPr>
        </p:nvSpPr>
        <p:spPr>
          <a:xfrm>
            <a:off x="4617226" y="4066126"/>
            <a:ext cx="2944737" cy="2284667"/>
          </a:xfrm>
        </p:spPr>
        <p:txBody>
          <a:bodyPr tIns="0" bIns="0">
            <a:noAutofit/>
          </a:bodyPr>
          <a:lstStyle>
            <a:lvl1pPr marL="285750" indent="-285750">
              <a:lnSpc>
                <a:spcPct val="100000"/>
              </a:lnSpc>
              <a:buFont typeface="Arial" panose="020B0604020202020204" pitchFamily="34" charset="0"/>
              <a:buChar char="•"/>
              <a:defRPr sz="1400" b="0" i="0">
                <a:latin typeface="+mn-lt"/>
              </a:defRPr>
            </a:lvl1pPr>
            <a:lvl2pPr marL="800100" indent="-342900">
              <a:lnSpc>
                <a:spcPct val="100000"/>
              </a:lnSpc>
              <a:buFont typeface="Arial" panose="020B0604020202020204" pitchFamily="34" charset="0"/>
              <a:buChar char="•"/>
              <a:defRPr sz="1400" b="0" i="0">
                <a:latin typeface="+mn-lt"/>
              </a:defRPr>
            </a:lvl2pPr>
            <a:lvl3pPr marL="1200150" indent="-285750">
              <a:lnSpc>
                <a:spcPct val="100000"/>
              </a:lnSpc>
              <a:buFont typeface="Arial" panose="020B0604020202020204" pitchFamily="34" charset="0"/>
              <a:buChar char="•"/>
              <a:defRPr sz="1400" b="0" i="0">
                <a:latin typeface="+mn-lt"/>
              </a:defRPr>
            </a:lvl3pPr>
            <a:lvl4pPr marL="1657350" indent="-285750">
              <a:lnSpc>
                <a:spcPct val="100000"/>
              </a:lnSpc>
              <a:buFont typeface="Arial" panose="020B0604020202020204" pitchFamily="34" charset="0"/>
              <a:buChar char="•"/>
              <a:defRPr sz="1400" b="0" i="0">
                <a:latin typeface="+mn-lt"/>
              </a:defRPr>
            </a:lvl4pPr>
            <a:lvl5pPr marL="2114550" indent="-285750">
              <a:lnSpc>
                <a:spcPct val="100000"/>
              </a:lnSpc>
              <a:buFont typeface="Arial" panose="020B0604020202020204" pitchFamily="34" charset="0"/>
              <a:buChar char="•"/>
              <a:defRPr sz="1400" b="0" i="0">
                <a:latin typeface="+mn-lt"/>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Oval 3">
            <a:extLst>
              <a:ext uri="{FF2B5EF4-FFF2-40B4-BE49-F238E27FC236}">
                <a16:creationId xmlns:a16="http://schemas.microsoft.com/office/drawing/2014/main" id="{BE993317-B15E-4278-C4C8-D2C8F54AED79}"/>
              </a:ext>
            </a:extLst>
          </p:cNvPr>
          <p:cNvSpPr/>
          <p:nvPr userDrawn="1"/>
        </p:nvSpPr>
        <p:spPr>
          <a:xfrm>
            <a:off x="8836567" y="2070777"/>
            <a:ext cx="956930" cy="956930"/>
          </a:xfrm>
          <a:prstGeom prst="ellipse">
            <a:avLst/>
          </a:prstGeom>
          <a:solidFill>
            <a:schemeClr val="accent1">
              <a:alpha val="7449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25" name="Picture Placeholder 13">
            <a:extLst>
              <a:ext uri="{FF2B5EF4-FFF2-40B4-BE49-F238E27FC236}">
                <a16:creationId xmlns:a16="http://schemas.microsoft.com/office/drawing/2014/main" id="{320E0A84-9337-4401-9D13-157978C60776}"/>
              </a:ext>
            </a:extLst>
          </p:cNvPr>
          <p:cNvSpPr>
            <a:spLocks noGrp="1"/>
          </p:cNvSpPr>
          <p:nvPr>
            <p:ph type="pic" sz="quarter" idx="31"/>
          </p:nvPr>
        </p:nvSpPr>
        <p:spPr>
          <a:xfrm>
            <a:off x="8333421" y="2004710"/>
            <a:ext cx="1159161" cy="1036101"/>
          </a:xfrm>
          <a:noFill/>
        </p:spPr>
        <p:txBody>
          <a:bodyPr anchor="ctr">
            <a:noAutofit/>
          </a:bodyPr>
          <a:lstStyle>
            <a:lvl1pPr algn="ctr">
              <a:defRPr sz="1600"/>
            </a:lvl1pPr>
          </a:lstStyle>
          <a:p>
            <a:r>
              <a:rPr lang="en-US"/>
              <a:t>Click icon to add picture</a:t>
            </a:r>
            <a:endParaRPr lang="en-US" dirty="0"/>
          </a:p>
        </p:txBody>
      </p:sp>
      <p:sp>
        <p:nvSpPr>
          <p:cNvPr id="32" name="Text Placeholder 28">
            <a:extLst>
              <a:ext uri="{FF2B5EF4-FFF2-40B4-BE49-F238E27FC236}">
                <a16:creationId xmlns:a16="http://schemas.microsoft.com/office/drawing/2014/main" id="{AC8F3009-6B00-DF9F-8517-05A826556634}"/>
              </a:ext>
            </a:extLst>
          </p:cNvPr>
          <p:cNvSpPr>
            <a:spLocks noGrp="1"/>
          </p:cNvSpPr>
          <p:nvPr>
            <p:ph type="body" sz="quarter" idx="29" hasCustomPrompt="1"/>
          </p:nvPr>
        </p:nvSpPr>
        <p:spPr>
          <a:xfrm>
            <a:off x="8403008" y="3029583"/>
            <a:ext cx="2940864" cy="988902"/>
          </a:xfrm>
        </p:spPr>
        <p:txBody>
          <a:bodyPr lIns="0" tIns="0" rIns="0" bIns="0" anchor="b">
            <a:noAutofit/>
          </a:bodyPr>
          <a:lstStyle>
            <a:lvl1pPr marL="0" indent="0" algn="l">
              <a:lnSpc>
                <a:spcPct val="100000"/>
              </a:lnSpc>
              <a:spcBef>
                <a:spcPts val="0"/>
              </a:spcBef>
              <a:buNone/>
              <a:defRPr lang="en-US" sz="2000" b="1" i="0" kern="1200" cap="all" spc="300" baseline="0" dirty="0">
                <a:solidFill>
                  <a:schemeClr val="tx1"/>
                </a:solidFill>
                <a:latin typeface="+mj-lt"/>
                <a:ea typeface="+mn-ea"/>
                <a:cs typeface="Arial Black" panose="020B0604020202020204" pitchFamily="34" charset="0"/>
              </a:defRPr>
            </a:lvl1pPr>
          </a:lstStyle>
          <a:p>
            <a:r>
              <a:rPr lang="en-US" dirty="0"/>
              <a:t>CLICK TO EDIT MASTER SUBTITLE STYLE</a:t>
            </a:r>
          </a:p>
        </p:txBody>
      </p:sp>
      <p:sp>
        <p:nvSpPr>
          <p:cNvPr id="23" name="Content Placeholder 2">
            <a:extLst>
              <a:ext uri="{FF2B5EF4-FFF2-40B4-BE49-F238E27FC236}">
                <a16:creationId xmlns:a16="http://schemas.microsoft.com/office/drawing/2014/main" id="{B51E11FB-D524-5781-B4B3-F6E5484F19F3}"/>
              </a:ext>
            </a:extLst>
          </p:cNvPr>
          <p:cNvSpPr>
            <a:spLocks noGrp="1"/>
          </p:cNvSpPr>
          <p:nvPr>
            <p:ph idx="11" hasCustomPrompt="1"/>
          </p:nvPr>
        </p:nvSpPr>
        <p:spPr>
          <a:xfrm>
            <a:off x="8398539" y="4031589"/>
            <a:ext cx="2944737" cy="2284667"/>
          </a:xfrm>
        </p:spPr>
        <p:txBody>
          <a:bodyPr tIns="0" bIns="0">
            <a:noAutofit/>
          </a:bodyPr>
          <a:lstStyle>
            <a:lvl1pPr marL="285750" indent="-285750">
              <a:lnSpc>
                <a:spcPct val="100000"/>
              </a:lnSpc>
              <a:buFont typeface="Arial" panose="020B0604020202020204" pitchFamily="34" charset="0"/>
              <a:buChar char="•"/>
              <a:defRPr sz="1400" b="0" i="0">
                <a:latin typeface="+mn-lt"/>
              </a:defRPr>
            </a:lvl1pPr>
            <a:lvl2pPr marL="800100" indent="-342900">
              <a:lnSpc>
                <a:spcPct val="100000"/>
              </a:lnSpc>
              <a:buFont typeface="Arial" panose="020B0604020202020204" pitchFamily="34" charset="0"/>
              <a:buChar char="•"/>
              <a:defRPr sz="1400" b="0" i="0">
                <a:latin typeface="+mn-lt"/>
              </a:defRPr>
            </a:lvl2pPr>
            <a:lvl3pPr marL="1200150" indent="-285750">
              <a:lnSpc>
                <a:spcPct val="100000"/>
              </a:lnSpc>
              <a:buFont typeface="Arial" panose="020B0604020202020204" pitchFamily="34" charset="0"/>
              <a:buChar char="•"/>
              <a:defRPr sz="1400" b="0" i="0">
                <a:latin typeface="+mn-lt"/>
              </a:defRPr>
            </a:lvl3pPr>
            <a:lvl4pPr marL="1657350" indent="-285750">
              <a:lnSpc>
                <a:spcPct val="100000"/>
              </a:lnSpc>
              <a:buFont typeface="Arial" panose="020B0604020202020204" pitchFamily="34" charset="0"/>
              <a:buChar char="•"/>
              <a:defRPr sz="1400" b="0" i="0">
                <a:latin typeface="+mn-lt"/>
              </a:defRPr>
            </a:lvl4pPr>
            <a:lvl5pPr marL="2114550" indent="-285750">
              <a:lnSpc>
                <a:spcPct val="100000"/>
              </a:lnSpc>
              <a:buFont typeface="Arial" panose="020B0604020202020204" pitchFamily="34" charset="0"/>
              <a:buChar char="•"/>
              <a:defRPr sz="1400" b="0" i="0">
                <a:latin typeface="+mn-lt"/>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A466B1E6-E67B-3B07-B464-6C782D2D21E7}"/>
              </a:ext>
            </a:extLst>
          </p:cNvPr>
          <p:cNvSpPr>
            <a:spLocks noGrp="1"/>
          </p:cNvSpPr>
          <p:nvPr>
            <p:ph type="ftr" sz="quarter" idx="33"/>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2B63D2A3-D5E9-1D68-8AB2-1DB5C21E9126}"/>
              </a:ext>
            </a:extLst>
          </p:cNvPr>
          <p:cNvSpPr>
            <a:spLocks noGrp="1"/>
          </p:cNvSpPr>
          <p:nvPr>
            <p:ph type="sldNum" sz="quarter" idx="34"/>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4351659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5" name="Title 21">
            <a:extLst>
              <a:ext uri="{FF2B5EF4-FFF2-40B4-BE49-F238E27FC236}">
                <a16:creationId xmlns:a16="http://schemas.microsoft.com/office/drawing/2014/main" id="{592F592C-CC3F-8FC0-DAF8-24019474CAB1}"/>
              </a:ext>
            </a:extLst>
          </p:cNvPr>
          <p:cNvSpPr>
            <a:spLocks noGrp="1"/>
          </p:cNvSpPr>
          <p:nvPr>
            <p:ph type="title" hasCustomPrompt="1"/>
          </p:nvPr>
        </p:nvSpPr>
        <p:spPr>
          <a:xfrm>
            <a:off x="847384" y="884982"/>
            <a:ext cx="5744335" cy="979204"/>
          </a:xfrm>
        </p:spPr>
        <p:txBody>
          <a:bodyPr lIns="0" tIns="0" rIns="0" bIns="0" anchor="t">
            <a:noAutofit/>
          </a:bodyPr>
          <a:lstStyle>
            <a:lvl1pPr>
              <a:defRPr sz="3600" baseline="0">
                <a:latin typeface="+mj-lt"/>
              </a:defRPr>
            </a:lvl1pPr>
          </a:lstStyle>
          <a:p>
            <a:r>
              <a:rPr lang="en-US" dirty="0"/>
              <a:t>CLICK TO EDIT MASTER TITLE</a:t>
            </a:r>
          </a:p>
        </p:txBody>
      </p:sp>
      <p:sp>
        <p:nvSpPr>
          <p:cNvPr id="13" name="Text Placeholder 2">
            <a:extLst>
              <a:ext uri="{FF2B5EF4-FFF2-40B4-BE49-F238E27FC236}">
                <a16:creationId xmlns:a16="http://schemas.microsoft.com/office/drawing/2014/main" id="{ED5AF112-F5BD-9AA8-0E64-A6972333DDB1}"/>
              </a:ext>
            </a:extLst>
          </p:cNvPr>
          <p:cNvSpPr>
            <a:spLocks noGrp="1"/>
          </p:cNvSpPr>
          <p:nvPr>
            <p:ph type="body" idx="1"/>
          </p:nvPr>
        </p:nvSpPr>
        <p:spPr>
          <a:xfrm>
            <a:off x="855915" y="2046038"/>
            <a:ext cx="4831207" cy="3568139"/>
          </a:xfrm>
        </p:spPr>
        <p:txBody>
          <a:bodyPr lIns="0" tIns="0" rIns="0" bIns="0">
            <a:noAutofit/>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9" name="Picture Placeholder 8">
            <a:extLst>
              <a:ext uri="{FF2B5EF4-FFF2-40B4-BE49-F238E27FC236}">
                <a16:creationId xmlns:a16="http://schemas.microsoft.com/office/drawing/2014/main" id="{DD9A5508-A146-4C36-FF14-5B78325C526D}"/>
              </a:ext>
            </a:extLst>
          </p:cNvPr>
          <p:cNvSpPr>
            <a:spLocks noGrp="1"/>
          </p:cNvSpPr>
          <p:nvPr>
            <p:ph type="pic" sz="quarter" idx="12"/>
          </p:nvPr>
        </p:nvSpPr>
        <p:spPr>
          <a:xfrm>
            <a:off x="7868966" y="1112838"/>
            <a:ext cx="3475649" cy="4975225"/>
          </a:xfrm>
          <a:solidFill>
            <a:schemeClr val="accent1">
              <a:lumMod val="20000"/>
              <a:lumOff val="80000"/>
            </a:schemeClr>
          </a:solidFill>
        </p:spPr>
        <p:txBody>
          <a:bodyPr anchor="ctr"/>
          <a:lstStyle>
            <a:lvl1pPr algn="ctr">
              <a:defRPr/>
            </a:lvl1pPr>
          </a:lstStyle>
          <a:p>
            <a:r>
              <a:rPr lang="en-US"/>
              <a:t>Click icon to add picture</a:t>
            </a:r>
            <a:endParaRPr lang="en-US" dirty="0"/>
          </a:p>
        </p:txBody>
      </p:sp>
      <p:sp>
        <p:nvSpPr>
          <p:cNvPr id="14" name="Text Placeholder 10">
            <a:extLst>
              <a:ext uri="{FF2B5EF4-FFF2-40B4-BE49-F238E27FC236}">
                <a16:creationId xmlns:a16="http://schemas.microsoft.com/office/drawing/2014/main" id="{104F5115-4987-5C8E-E191-E06A29A553D3}"/>
              </a:ext>
            </a:extLst>
          </p:cNvPr>
          <p:cNvSpPr>
            <a:spLocks noGrp="1"/>
          </p:cNvSpPr>
          <p:nvPr>
            <p:ph type="body" sz="quarter" idx="13"/>
          </p:nvPr>
        </p:nvSpPr>
        <p:spPr>
          <a:xfrm>
            <a:off x="7010733" y="2803273"/>
            <a:ext cx="2121408" cy="2121408"/>
          </a:xfrm>
          <a:prstGeom prst="ellipse">
            <a:avLst/>
          </a:prstGeom>
          <a:solidFill>
            <a:schemeClr val="accent1">
              <a:alpha val="89000"/>
            </a:schemeClr>
          </a:solidFill>
        </p:spPr>
        <p:txBody>
          <a:bodyPr/>
          <a:lstStyle>
            <a:lvl1pPr>
              <a:defRPr sz="300">
                <a:solidFill>
                  <a:schemeClr val="accent1">
                    <a:alpha val="0"/>
                  </a:schemeClr>
                </a:solidFill>
              </a:defRPr>
            </a:lvl1pPr>
          </a:lstStyle>
          <a:p>
            <a:pPr lvl="0"/>
            <a:r>
              <a:rPr lang="en-US"/>
              <a:t>Click to edit Master text styles</a:t>
            </a:r>
          </a:p>
        </p:txBody>
      </p:sp>
      <p:sp>
        <p:nvSpPr>
          <p:cNvPr id="15" name="Text Placeholder 10">
            <a:extLst>
              <a:ext uri="{FF2B5EF4-FFF2-40B4-BE49-F238E27FC236}">
                <a16:creationId xmlns:a16="http://schemas.microsoft.com/office/drawing/2014/main" id="{1EA969D2-43E7-374C-2BD3-3ED94ADEAE97}"/>
              </a:ext>
            </a:extLst>
          </p:cNvPr>
          <p:cNvSpPr>
            <a:spLocks noGrp="1"/>
          </p:cNvSpPr>
          <p:nvPr>
            <p:ph type="body" sz="quarter" idx="14"/>
          </p:nvPr>
        </p:nvSpPr>
        <p:spPr>
          <a:xfrm>
            <a:off x="11258537" y="4711495"/>
            <a:ext cx="192024" cy="1033272"/>
          </a:xfrm>
          <a:prstGeom prst="rect">
            <a:avLst/>
          </a:prstGeom>
          <a:solidFill>
            <a:schemeClr val="accent1">
              <a:alpha val="83000"/>
            </a:schemeClr>
          </a:solidFill>
        </p:spPr>
        <p:txBody>
          <a:bodyPr/>
          <a:lstStyle>
            <a:lvl1pPr>
              <a:defRPr sz="300">
                <a:solidFill>
                  <a:schemeClr val="accent1">
                    <a:alpha val="0"/>
                  </a:schemeClr>
                </a:solidFill>
              </a:defRPr>
            </a:lvl1pPr>
          </a:lstStyle>
          <a:p>
            <a:pPr lvl="0"/>
            <a:r>
              <a:rPr lang="en-US"/>
              <a:t>Click to edit Master text styles</a:t>
            </a:r>
          </a:p>
        </p:txBody>
      </p:sp>
      <p:sp>
        <p:nvSpPr>
          <p:cNvPr id="3" name="Footer Placeholder 2">
            <a:extLst>
              <a:ext uri="{FF2B5EF4-FFF2-40B4-BE49-F238E27FC236}">
                <a16:creationId xmlns:a16="http://schemas.microsoft.com/office/drawing/2014/main" id="{8DE7E217-DB17-AA1B-8753-DBFDF42AB32F}"/>
              </a:ext>
            </a:extLst>
          </p:cNvPr>
          <p:cNvSpPr>
            <a:spLocks noGrp="1"/>
          </p:cNvSpPr>
          <p:nvPr>
            <p:ph type="ftr" sz="quarter" idx="10"/>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CD6FA3F1-16D7-20B8-B929-59317A576C99}"/>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8305795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pic>
        <p:nvPicPr>
          <p:cNvPr id="3" name="Picture 2" descr="Large walking intersection with one lone person">
            <a:extLst>
              <a:ext uri="{FF2B5EF4-FFF2-40B4-BE49-F238E27FC236}">
                <a16:creationId xmlns:a16="http://schemas.microsoft.com/office/drawing/2014/main" id="{09010683-ED2B-BF6C-90F9-AF09D38DB677}"/>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0"/>
                    </a14:imgEffect>
                    <a14:imgEffect>
                      <a14:brightnessContrast bright="27000" contrast="5000"/>
                    </a14:imgEffect>
                  </a14:imgLayer>
                </a14:imgProps>
              </a:ext>
              <a:ext uri="{28A0092B-C50C-407E-A947-70E740481C1C}">
                <a14:useLocalDpi xmlns:a14="http://schemas.microsoft.com/office/drawing/2010/main"/>
              </a:ext>
            </a:extLst>
          </a:blip>
          <a:srcRect/>
          <a:stretch/>
        </p:blipFill>
        <p:spPr>
          <a:xfrm>
            <a:off x="0" y="1"/>
            <a:ext cx="11811000" cy="6858000"/>
          </a:xfrm>
          <a:prstGeom prst="rect">
            <a:avLst/>
          </a:prstGeom>
        </p:spPr>
      </p:pic>
      <p:sp>
        <p:nvSpPr>
          <p:cNvPr id="13" name="Freeform 12">
            <a:extLst>
              <a:ext uri="{FF2B5EF4-FFF2-40B4-BE49-F238E27FC236}">
                <a16:creationId xmlns:a16="http://schemas.microsoft.com/office/drawing/2014/main" id="{C7A66511-B85E-197E-52D6-398E0BABD4A3}"/>
              </a:ext>
            </a:extLst>
          </p:cNvPr>
          <p:cNvSpPr/>
          <p:nvPr userDrawn="1"/>
        </p:nvSpPr>
        <p:spPr>
          <a:xfrm>
            <a:off x="777819" y="0"/>
            <a:ext cx="8272488" cy="6858000"/>
          </a:xfrm>
          <a:custGeom>
            <a:avLst/>
            <a:gdLst>
              <a:gd name="connsiteX0" fmla="*/ 2449074 w 8272488"/>
              <a:gd name="connsiteY0" fmla="*/ 0 h 6858000"/>
              <a:gd name="connsiteX1" fmla="*/ 5823415 w 8272488"/>
              <a:gd name="connsiteY1" fmla="*/ 0 h 6858000"/>
              <a:gd name="connsiteX2" fmla="*/ 5929477 w 8272488"/>
              <a:gd name="connsiteY2" fmla="*/ 47950 h 6858000"/>
              <a:gd name="connsiteX3" fmla="*/ 8272488 w 8272488"/>
              <a:gd name="connsiteY3" fmla="*/ 3776315 h 6858000"/>
              <a:gd name="connsiteX4" fmla="*/ 7025715 w 8272488"/>
              <a:gd name="connsiteY4" fmla="*/ 6735959 h 6858000"/>
              <a:gd name="connsiteX5" fmla="*/ 6893036 w 8272488"/>
              <a:gd name="connsiteY5" fmla="*/ 6858000 h 6858000"/>
              <a:gd name="connsiteX6" fmla="*/ 1379452 w 8272488"/>
              <a:gd name="connsiteY6" fmla="*/ 6858000 h 6858000"/>
              <a:gd name="connsiteX7" fmla="*/ 1246773 w 8272488"/>
              <a:gd name="connsiteY7" fmla="*/ 6735959 h 6858000"/>
              <a:gd name="connsiteX8" fmla="*/ 0 w 8272488"/>
              <a:gd name="connsiteY8" fmla="*/ 3776315 h 6858000"/>
              <a:gd name="connsiteX9" fmla="*/ 2343012 w 8272488"/>
              <a:gd name="connsiteY9" fmla="*/ 4795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72488" h="6858000">
                <a:moveTo>
                  <a:pt x="2449074" y="0"/>
                </a:moveTo>
                <a:lnTo>
                  <a:pt x="5823415" y="0"/>
                </a:lnTo>
                <a:lnTo>
                  <a:pt x="5929477" y="47950"/>
                </a:lnTo>
                <a:cubicBezTo>
                  <a:pt x="7315814" y="715956"/>
                  <a:pt x="8272488" y="2134414"/>
                  <a:pt x="8272488" y="3776315"/>
                </a:cubicBezTo>
                <a:cubicBezTo>
                  <a:pt x="8272488" y="4936354"/>
                  <a:pt x="7794942" y="5984857"/>
                  <a:pt x="7025715" y="6735959"/>
                </a:cubicBezTo>
                <a:lnTo>
                  <a:pt x="6893036" y="6858000"/>
                </a:lnTo>
                <a:lnTo>
                  <a:pt x="1379452" y="6858000"/>
                </a:lnTo>
                <a:lnTo>
                  <a:pt x="1246773" y="6735959"/>
                </a:lnTo>
                <a:cubicBezTo>
                  <a:pt x="477546" y="5984857"/>
                  <a:pt x="0" y="4936354"/>
                  <a:pt x="0" y="3776315"/>
                </a:cubicBezTo>
                <a:cubicBezTo>
                  <a:pt x="0" y="2134414"/>
                  <a:pt x="956674" y="715956"/>
                  <a:pt x="2343012" y="47950"/>
                </a:cubicBezTo>
                <a:close/>
              </a:path>
            </a:pathLst>
          </a:custGeom>
          <a:solidFill>
            <a:schemeClr val="accent1">
              <a:alpha val="67365"/>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1"/>
              </a:solidFill>
            </a:endParaRPr>
          </a:p>
        </p:txBody>
      </p:sp>
      <p:sp>
        <p:nvSpPr>
          <p:cNvPr id="2" name="Title 1">
            <a:extLst>
              <a:ext uri="{FF2B5EF4-FFF2-40B4-BE49-F238E27FC236}">
                <a16:creationId xmlns:a16="http://schemas.microsoft.com/office/drawing/2014/main" id="{71A36714-0A6D-7D0D-3336-B8081C409BA0}"/>
              </a:ext>
            </a:extLst>
          </p:cNvPr>
          <p:cNvSpPr>
            <a:spLocks noGrp="1"/>
          </p:cNvSpPr>
          <p:nvPr>
            <p:ph type="title" hasCustomPrompt="1"/>
          </p:nvPr>
        </p:nvSpPr>
        <p:spPr>
          <a:xfrm>
            <a:off x="1907196" y="2188196"/>
            <a:ext cx="5985159" cy="1594507"/>
          </a:xfrm>
        </p:spPr>
        <p:txBody>
          <a:bodyPr lIns="0" tIns="0" rIns="0" bIns="0" anchor="b">
            <a:noAutofit/>
          </a:bodyPr>
          <a:lstStyle>
            <a:lvl1pPr>
              <a:defRPr sz="3600" b="1" i="0" baseline="0">
                <a:solidFill>
                  <a:schemeClr val="bg1"/>
                </a:solidFill>
                <a:latin typeface="+mj-lt"/>
                <a:cs typeface="Arial Black" panose="020B0604020202020204" pitchFamily="34" charset="0"/>
              </a:defRPr>
            </a:lvl1pPr>
          </a:lstStyle>
          <a:p>
            <a:r>
              <a:rPr lang="en-US" dirty="0"/>
              <a:t>CLICK TO EDIT MASTER TITLE STYLE</a:t>
            </a:r>
          </a:p>
        </p:txBody>
      </p:sp>
      <p:sp>
        <p:nvSpPr>
          <p:cNvPr id="11" name="Text Placeholder 2">
            <a:extLst>
              <a:ext uri="{FF2B5EF4-FFF2-40B4-BE49-F238E27FC236}">
                <a16:creationId xmlns:a16="http://schemas.microsoft.com/office/drawing/2014/main" id="{CFA9DBC5-E4A8-5230-9CE1-902849869495}"/>
              </a:ext>
            </a:extLst>
          </p:cNvPr>
          <p:cNvSpPr>
            <a:spLocks noGrp="1"/>
          </p:cNvSpPr>
          <p:nvPr>
            <p:ph type="body" idx="1"/>
          </p:nvPr>
        </p:nvSpPr>
        <p:spPr>
          <a:xfrm>
            <a:off x="1907196" y="3790988"/>
            <a:ext cx="5444517" cy="1731890"/>
          </a:xfrm>
        </p:spPr>
        <p:txBody>
          <a:bodyPr lIns="0" tIns="0" rIns="0" bIns="0" anchor="t">
            <a:noAutofit/>
          </a:bodyPr>
          <a:lstStyle>
            <a:lvl1pPr marL="0" indent="0">
              <a:buNone/>
              <a:defRPr sz="1800" b="0" i="0">
                <a:solidFill>
                  <a:schemeClr val="bg1"/>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0" name="Rectangle 9">
            <a:extLst>
              <a:ext uri="{FF2B5EF4-FFF2-40B4-BE49-F238E27FC236}">
                <a16:creationId xmlns:a16="http://schemas.microsoft.com/office/drawing/2014/main" id="{829F29DD-6F0C-B005-FD16-89C061AE31C9}"/>
              </a:ext>
            </a:extLst>
          </p:cNvPr>
          <p:cNvSpPr/>
          <p:nvPr userDrawn="1"/>
        </p:nvSpPr>
        <p:spPr>
          <a:xfrm>
            <a:off x="10408059" y="1151133"/>
            <a:ext cx="190346" cy="1037063"/>
          </a:xfrm>
          <a:prstGeom prst="rect">
            <a:avLst/>
          </a:prstGeom>
          <a:solidFill>
            <a:schemeClr val="accent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12" name="Rectangle 11">
            <a:extLst>
              <a:ext uri="{FF2B5EF4-FFF2-40B4-BE49-F238E27FC236}">
                <a16:creationId xmlns:a16="http://schemas.microsoft.com/office/drawing/2014/main" id="{67980795-C54D-B27A-60D2-8758CAF840E2}"/>
              </a:ext>
            </a:extLst>
          </p:cNvPr>
          <p:cNvSpPr/>
          <p:nvPr userDrawn="1"/>
        </p:nvSpPr>
        <p:spPr>
          <a:xfrm>
            <a:off x="10987993" y="114070"/>
            <a:ext cx="190346" cy="1037063"/>
          </a:xfrm>
          <a:prstGeom prst="rect">
            <a:avLst/>
          </a:prstGeom>
          <a:solidFill>
            <a:schemeClr val="accent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4" name="Footer Placeholder 3">
            <a:extLst>
              <a:ext uri="{FF2B5EF4-FFF2-40B4-BE49-F238E27FC236}">
                <a16:creationId xmlns:a16="http://schemas.microsoft.com/office/drawing/2014/main" id="{7B05DD54-AC6C-8FD6-3ABF-282F1F124B40}"/>
              </a:ext>
            </a:extLst>
          </p:cNvPr>
          <p:cNvSpPr>
            <a:spLocks noGrp="1"/>
          </p:cNvSpPr>
          <p:nvPr>
            <p:ph type="ftr" sz="quarter" idx="10"/>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22CBBA03-8EAF-9651-6DC8-7316BA1FE5F7}"/>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527203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hasCustomPrompt="1"/>
          </p:nvPr>
        </p:nvSpPr>
        <p:spPr>
          <a:xfrm>
            <a:off x="6696222" y="654637"/>
            <a:ext cx="4834517" cy="2774361"/>
          </a:xfrm>
        </p:spPr>
        <p:txBody>
          <a:bodyPr lIns="0" tIns="0" rIns="0" bIns="0" anchor="b">
            <a:noAutofit/>
          </a:bodyPr>
          <a:lstStyle>
            <a:lvl1pPr>
              <a:defRPr sz="3600" cap="all" baseline="0"/>
            </a:lvl1pPr>
          </a:lstStyle>
          <a:p>
            <a:r>
              <a:rPr lang="en-US" dirty="0"/>
              <a:t>CLICK TO EDIT MASTER TITLE STYLE</a:t>
            </a:r>
          </a:p>
        </p:txBody>
      </p:sp>
      <p:sp>
        <p:nvSpPr>
          <p:cNvPr id="5" name="Picture Placeholder 4">
            <a:extLst>
              <a:ext uri="{FF2B5EF4-FFF2-40B4-BE49-F238E27FC236}">
                <a16:creationId xmlns:a16="http://schemas.microsoft.com/office/drawing/2014/main" id="{346650F3-FE62-E3A1-C1F7-6A7E767D0045}"/>
              </a:ext>
            </a:extLst>
          </p:cNvPr>
          <p:cNvSpPr>
            <a:spLocks noGrp="1"/>
          </p:cNvSpPr>
          <p:nvPr>
            <p:ph type="pic" sz="quarter" idx="10"/>
          </p:nvPr>
        </p:nvSpPr>
        <p:spPr>
          <a:xfrm>
            <a:off x="1395412" y="653461"/>
            <a:ext cx="4597556" cy="5549900"/>
          </a:xfrm>
        </p:spPr>
        <p:txBody>
          <a:bodyPr/>
          <a:lstStyle/>
          <a:p>
            <a:r>
              <a:rPr lang="en-US"/>
              <a:t>Click icon to add picture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hasCustomPrompt="1"/>
          </p:nvPr>
        </p:nvSpPr>
        <p:spPr>
          <a:xfrm>
            <a:off x="6696221" y="3429000"/>
            <a:ext cx="4834517" cy="2774361"/>
          </a:xfrm>
        </p:spPr>
        <p:txBody>
          <a:bodyPr lIns="0" tIns="0" rIns="0" bIns="0">
            <a:noAutofit/>
          </a:bodyPr>
          <a:lstStyle>
            <a:lvl1pPr marL="0" indent="0">
              <a:buNone/>
              <a:defRPr sz="2000" cap="all" baseline="0"/>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27822712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ADE39F4-E652-D021-FAC3-9A057954548D}"/>
              </a:ext>
            </a:extLst>
          </p:cNvPr>
          <p:cNvSpPr/>
          <p:nvPr userDrawn="1"/>
        </p:nvSpPr>
        <p:spPr>
          <a:xfrm>
            <a:off x="0" y="0"/>
            <a:ext cx="453347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22" name="Title 21">
            <a:extLst>
              <a:ext uri="{FF2B5EF4-FFF2-40B4-BE49-F238E27FC236}">
                <a16:creationId xmlns:a16="http://schemas.microsoft.com/office/drawing/2014/main" id="{993F1580-C478-6F3E-90EC-651483EF7BEF}"/>
              </a:ext>
            </a:extLst>
          </p:cNvPr>
          <p:cNvSpPr>
            <a:spLocks noGrp="1"/>
          </p:cNvSpPr>
          <p:nvPr>
            <p:ph type="title" hasCustomPrompt="1"/>
          </p:nvPr>
        </p:nvSpPr>
        <p:spPr>
          <a:xfrm>
            <a:off x="847384" y="884981"/>
            <a:ext cx="10506416" cy="1128519"/>
          </a:xfrm>
        </p:spPr>
        <p:txBody>
          <a:bodyPr lIns="0" tIns="0" rIns="0" bIns="0" anchor="t">
            <a:noAutofit/>
          </a:bodyPr>
          <a:lstStyle>
            <a:lvl1pPr>
              <a:defRPr sz="3600" baseline="0">
                <a:solidFill>
                  <a:schemeClr val="tx1"/>
                </a:solidFill>
              </a:defRPr>
            </a:lvl1pPr>
          </a:lstStyle>
          <a:p>
            <a:r>
              <a:rPr lang="en-US" dirty="0"/>
              <a:t>CLICK TO EDIT MASTER TITLE STYLE</a:t>
            </a:r>
          </a:p>
        </p:txBody>
      </p:sp>
      <p:sp>
        <p:nvSpPr>
          <p:cNvPr id="9" name="Picture Placeholder 8">
            <a:extLst>
              <a:ext uri="{FF2B5EF4-FFF2-40B4-BE49-F238E27FC236}">
                <a16:creationId xmlns:a16="http://schemas.microsoft.com/office/drawing/2014/main" id="{6763DD79-6EE3-B8D8-0CBF-2151E3515904}"/>
              </a:ext>
            </a:extLst>
          </p:cNvPr>
          <p:cNvSpPr>
            <a:spLocks noGrp="1"/>
          </p:cNvSpPr>
          <p:nvPr>
            <p:ph type="pic" sz="quarter" idx="11"/>
          </p:nvPr>
        </p:nvSpPr>
        <p:spPr>
          <a:xfrm>
            <a:off x="846438" y="2090460"/>
            <a:ext cx="4729163" cy="3271838"/>
          </a:xfrm>
          <a:custGeom>
            <a:avLst/>
            <a:gdLst>
              <a:gd name="connsiteX0" fmla="*/ 0 w 4729163"/>
              <a:gd name="connsiteY0" fmla="*/ 0 h 3271838"/>
              <a:gd name="connsiteX1" fmla="*/ 4729163 w 4729163"/>
              <a:gd name="connsiteY1" fmla="*/ 0 h 3271838"/>
              <a:gd name="connsiteX2" fmla="*/ 4729163 w 4729163"/>
              <a:gd name="connsiteY2" fmla="*/ 1519113 h 3271838"/>
              <a:gd name="connsiteX3" fmla="*/ 4674888 w 4729163"/>
              <a:gd name="connsiteY3" fmla="*/ 1524585 h 3271838"/>
              <a:gd name="connsiteX4" fmla="*/ 4145679 w 4729163"/>
              <a:gd name="connsiteY4" fmla="*/ 2173901 h 3271838"/>
              <a:gd name="connsiteX5" fmla="*/ 4674888 w 4729163"/>
              <a:gd name="connsiteY5" fmla="*/ 2823218 h 3271838"/>
              <a:gd name="connsiteX6" fmla="*/ 4729163 w 4729163"/>
              <a:gd name="connsiteY6" fmla="*/ 2828689 h 3271838"/>
              <a:gd name="connsiteX7" fmla="*/ 4729163 w 4729163"/>
              <a:gd name="connsiteY7" fmla="*/ 3271838 h 3271838"/>
              <a:gd name="connsiteX8" fmla="*/ 0 w 4729163"/>
              <a:gd name="connsiteY8" fmla="*/ 3271838 h 3271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29163" h="3271838">
                <a:moveTo>
                  <a:pt x="0" y="0"/>
                </a:moveTo>
                <a:lnTo>
                  <a:pt x="4729163" y="0"/>
                </a:lnTo>
                <a:lnTo>
                  <a:pt x="4729163" y="1519113"/>
                </a:lnTo>
                <a:lnTo>
                  <a:pt x="4674888" y="1524585"/>
                </a:lnTo>
                <a:cubicBezTo>
                  <a:pt x="4372869" y="1586387"/>
                  <a:pt x="4145679" y="1853613"/>
                  <a:pt x="4145679" y="2173901"/>
                </a:cubicBezTo>
                <a:cubicBezTo>
                  <a:pt x="4145679" y="2494190"/>
                  <a:pt x="4372869" y="2761416"/>
                  <a:pt x="4674888" y="2823218"/>
                </a:cubicBezTo>
                <a:lnTo>
                  <a:pt x="4729163" y="2828689"/>
                </a:lnTo>
                <a:lnTo>
                  <a:pt x="4729163" y="3271838"/>
                </a:lnTo>
                <a:lnTo>
                  <a:pt x="0" y="3271838"/>
                </a:lnTo>
                <a:close/>
              </a:path>
            </a:pathLst>
          </a:custGeom>
          <a:solidFill>
            <a:schemeClr val="accent1">
              <a:lumMod val="20000"/>
              <a:lumOff val="80000"/>
            </a:schemeClr>
          </a:solidFill>
        </p:spPr>
        <p:txBody>
          <a:bodyPr wrap="square" anchor="ctr">
            <a:noAutofit/>
          </a:bodyPr>
          <a:lstStyle>
            <a:lvl1pPr algn="ctr">
              <a:defRPr/>
            </a:lvl1pPr>
          </a:lstStyle>
          <a:p>
            <a:r>
              <a:rPr lang="en-US"/>
              <a:t>Click icon to add picture</a:t>
            </a:r>
            <a:endParaRPr lang="en-US" dirty="0"/>
          </a:p>
        </p:txBody>
      </p:sp>
      <p:sp>
        <p:nvSpPr>
          <p:cNvPr id="3" name="Text Placeholder 2">
            <a:extLst>
              <a:ext uri="{FF2B5EF4-FFF2-40B4-BE49-F238E27FC236}">
                <a16:creationId xmlns:a16="http://schemas.microsoft.com/office/drawing/2014/main" id="{2E65DE34-CDB7-41F7-A95A-592B99558C69}"/>
              </a:ext>
            </a:extLst>
          </p:cNvPr>
          <p:cNvSpPr>
            <a:spLocks noGrp="1"/>
          </p:cNvSpPr>
          <p:nvPr>
            <p:ph type="body" idx="1"/>
          </p:nvPr>
        </p:nvSpPr>
        <p:spPr>
          <a:xfrm>
            <a:off x="6978650" y="2087562"/>
            <a:ext cx="4375150" cy="3891067"/>
          </a:xfrm>
        </p:spPr>
        <p:txBody>
          <a:bodyPr lIns="0" tIns="0" rIns="0" bIns="0">
            <a:noAutofit/>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0" name="Oval 9">
            <a:extLst>
              <a:ext uri="{FF2B5EF4-FFF2-40B4-BE49-F238E27FC236}">
                <a16:creationId xmlns:a16="http://schemas.microsoft.com/office/drawing/2014/main" id="{AE3A22C8-6F2C-1CDE-8309-91BEE025D4F6}"/>
              </a:ext>
              <a:ext uri="{C183D7F6-B498-43B3-948B-1728B52AA6E4}">
                <adec:decorative xmlns:adec="http://schemas.microsoft.com/office/drawing/2017/decorative" val="1"/>
              </a:ext>
            </a:extLst>
          </p:cNvPr>
          <p:cNvSpPr/>
          <p:nvPr userDrawn="1"/>
        </p:nvSpPr>
        <p:spPr>
          <a:xfrm>
            <a:off x="4992117" y="3601579"/>
            <a:ext cx="1325563" cy="1325563"/>
          </a:xfrm>
          <a:prstGeom prst="ellipse">
            <a:avLst/>
          </a:prstGeom>
          <a:solidFill>
            <a:schemeClr val="accent1">
              <a:alpha val="8921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2" name="Footer Placeholder 1">
            <a:extLst>
              <a:ext uri="{FF2B5EF4-FFF2-40B4-BE49-F238E27FC236}">
                <a16:creationId xmlns:a16="http://schemas.microsoft.com/office/drawing/2014/main" id="{6CD6503F-0A61-068C-55A7-DCFF406FB31E}"/>
              </a:ext>
            </a:extLst>
          </p:cNvPr>
          <p:cNvSpPr>
            <a:spLocks noGrp="1"/>
          </p:cNvSpPr>
          <p:nvPr>
            <p:ph type="ftr" sz="quarter" idx="12"/>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CCAB612C-940F-4C41-D28D-9328F1524163}"/>
              </a:ext>
            </a:extLst>
          </p:cNvPr>
          <p:cNvSpPr>
            <a:spLocks noGrp="1"/>
          </p:cNvSpPr>
          <p:nvPr>
            <p:ph type="sldNum" sz="quarter" idx="13"/>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28026350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pic>
        <p:nvPicPr>
          <p:cNvPr id="37" name="Picture 36" descr="A picture containing accessory&#10;&#10;Description automatically generated">
            <a:extLst>
              <a:ext uri="{FF2B5EF4-FFF2-40B4-BE49-F238E27FC236}">
                <a16:creationId xmlns:a16="http://schemas.microsoft.com/office/drawing/2014/main" id="{C36ADBF6-BB82-4096-70C0-7517A47A412F}"/>
              </a:ext>
            </a:extLst>
          </p:cNvPr>
          <p:cNvPicPr>
            <a:picLocks noChangeAspect="1"/>
          </p:cNvPicPr>
          <p:nvPr userDrawn="1"/>
        </p:nvPicPr>
        <p:blipFill>
          <a:blip r:embed="rId2" cstate="print">
            <a:grayscl/>
            <a:extLst>
              <a:ext uri="{BEBA8EAE-BF5A-486C-A8C5-ECC9F3942E4B}">
                <a14:imgProps xmlns:a14="http://schemas.microsoft.com/office/drawing/2010/main">
                  <a14:imgLayer r:embed="rId3">
                    <a14:imgEffect>
                      <a14:colorTemperature colorTemp="4700"/>
                    </a14:imgEffect>
                    <a14:imgEffect>
                      <a14:saturation sat="33000"/>
                    </a14:imgEffect>
                    <a14:imgEffect>
                      <a14:brightnessContrast contrast="40000"/>
                    </a14:imgEffect>
                  </a14:imgLayer>
                </a14:imgProps>
              </a:ext>
              <a:ext uri="{28A0092B-C50C-407E-A947-70E740481C1C}">
                <a14:useLocalDpi xmlns:a14="http://schemas.microsoft.com/office/drawing/2010/main"/>
              </a:ext>
            </a:extLst>
          </a:blip>
          <a:srcRect r="21975" b="1533"/>
          <a:stretch>
            <a:fillRect/>
          </a:stretch>
        </p:blipFill>
        <p:spPr>
          <a:xfrm rot="8325578">
            <a:off x="-1775001" y="-1607470"/>
            <a:ext cx="10567962" cy="8905077"/>
          </a:xfrm>
          <a:custGeom>
            <a:avLst/>
            <a:gdLst>
              <a:gd name="connsiteX0" fmla="*/ 6047036 w 10567962"/>
              <a:gd name="connsiteY0" fmla="*/ 8905077 h 8905077"/>
              <a:gd name="connsiteX1" fmla="*/ 0 w 10567962"/>
              <a:gd name="connsiteY1" fmla="*/ 3603767 h 8905077"/>
              <a:gd name="connsiteX2" fmla="*/ 0 w 10567962"/>
              <a:gd name="connsiteY2" fmla="*/ 0 h 8905077"/>
              <a:gd name="connsiteX3" fmla="*/ 6292508 w 10567962"/>
              <a:gd name="connsiteY3" fmla="*/ 0 h 8905077"/>
              <a:gd name="connsiteX4" fmla="*/ 10567962 w 10567962"/>
              <a:gd name="connsiteY4" fmla="*/ 3748201 h 8905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67962" h="8905077">
                <a:moveTo>
                  <a:pt x="6047036" y="8905077"/>
                </a:moveTo>
                <a:lnTo>
                  <a:pt x="0" y="3603767"/>
                </a:lnTo>
                <a:lnTo>
                  <a:pt x="0" y="0"/>
                </a:lnTo>
                <a:lnTo>
                  <a:pt x="6292508" y="0"/>
                </a:lnTo>
                <a:lnTo>
                  <a:pt x="10567962" y="3748201"/>
                </a:lnTo>
                <a:close/>
              </a:path>
            </a:pathLst>
          </a:custGeom>
        </p:spPr>
      </p:pic>
      <p:sp>
        <p:nvSpPr>
          <p:cNvPr id="14" name="Freeform 13">
            <a:extLst>
              <a:ext uri="{FF2B5EF4-FFF2-40B4-BE49-F238E27FC236}">
                <a16:creationId xmlns:a16="http://schemas.microsoft.com/office/drawing/2014/main" id="{FA127B08-9EC5-3FDF-B7CC-DF3587255E18}"/>
              </a:ext>
            </a:extLst>
          </p:cNvPr>
          <p:cNvSpPr/>
          <p:nvPr userDrawn="1"/>
        </p:nvSpPr>
        <p:spPr>
          <a:xfrm>
            <a:off x="925160" y="4144752"/>
            <a:ext cx="4788322" cy="2713249"/>
          </a:xfrm>
          <a:custGeom>
            <a:avLst/>
            <a:gdLst>
              <a:gd name="connsiteX0" fmla="*/ 2394161 w 4788322"/>
              <a:gd name="connsiteY0" fmla="*/ 0 h 2713249"/>
              <a:gd name="connsiteX1" fmla="*/ 4788322 w 4788322"/>
              <a:gd name="connsiteY1" fmla="*/ 2394161 h 2713249"/>
              <a:gd name="connsiteX2" fmla="*/ 4775962 w 4788322"/>
              <a:gd name="connsiteY2" fmla="*/ 2638950 h 2713249"/>
              <a:gd name="connsiteX3" fmla="*/ 4764622 w 4788322"/>
              <a:gd name="connsiteY3" fmla="*/ 2713249 h 2713249"/>
              <a:gd name="connsiteX4" fmla="*/ 23700 w 4788322"/>
              <a:gd name="connsiteY4" fmla="*/ 2713249 h 2713249"/>
              <a:gd name="connsiteX5" fmla="*/ 12361 w 4788322"/>
              <a:gd name="connsiteY5" fmla="*/ 2638950 h 2713249"/>
              <a:gd name="connsiteX6" fmla="*/ 0 w 4788322"/>
              <a:gd name="connsiteY6" fmla="*/ 2394161 h 2713249"/>
              <a:gd name="connsiteX7" fmla="*/ 2394161 w 4788322"/>
              <a:gd name="connsiteY7" fmla="*/ 0 h 2713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88322" h="2713249">
                <a:moveTo>
                  <a:pt x="2394161" y="0"/>
                </a:moveTo>
                <a:cubicBezTo>
                  <a:pt x="3716420" y="0"/>
                  <a:pt x="4788322" y="1071902"/>
                  <a:pt x="4788322" y="2394161"/>
                </a:cubicBezTo>
                <a:cubicBezTo>
                  <a:pt x="4788322" y="2476803"/>
                  <a:pt x="4784135" y="2558466"/>
                  <a:pt x="4775962" y="2638950"/>
                </a:cubicBezTo>
                <a:lnTo>
                  <a:pt x="4764622" y="2713249"/>
                </a:lnTo>
                <a:lnTo>
                  <a:pt x="23700" y="2713249"/>
                </a:lnTo>
                <a:lnTo>
                  <a:pt x="12361" y="2638950"/>
                </a:lnTo>
                <a:cubicBezTo>
                  <a:pt x="4187" y="2558466"/>
                  <a:pt x="0" y="2476803"/>
                  <a:pt x="0" y="2394161"/>
                </a:cubicBezTo>
                <a:cubicBezTo>
                  <a:pt x="0" y="1071902"/>
                  <a:pt x="1071902" y="0"/>
                  <a:pt x="2394161" y="0"/>
                </a:cubicBezTo>
                <a:close/>
              </a:path>
            </a:pathLst>
          </a:custGeom>
          <a:solidFill>
            <a:schemeClr val="accent1">
              <a:alpha val="8985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1"/>
              </a:solidFill>
            </a:endParaRPr>
          </a:p>
        </p:txBody>
      </p:sp>
      <p:sp>
        <p:nvSpPr>
          <p:cNvPr id="10" name="Title 1">
            <a:extLst>
              <a:ext uri="{FF2B5EF4-FFF2-40B4-BE49-F238E27FC236}">
                <a16:creationId xmlns:a16="http://schemas.microsoft.com/office/drawing/2014/main" id="{0651D38D-DD64-4914-C669-30AA47A5AF3A}"/>
              </a:ext>
            </a:extLst>
          </p:cNvPr>
          <p:cNvSpPr>
            <a:spLocks noGrp="1"/>
          </p:cNvSpPr>
          <p:nvPr>
            <p:ph type="title" hasCustomPrompt="1"/>
          </p:nvPr>
        </p:nvSpPr>
        <p:spPr>
          <a:xfrm>
            <a:off x="5413445" y="2043946"/>
            <a:ext cx="6034216" cy="1439604"/>
          </a:xfrm>
        </p:spPr>
        <p:txBody>
          <a:bodyPr lIns="0" tIns="0" rIns="0" bIns="0" anchor="b">
            <a:noAutofit/>
          </a:bodyPr>
          <a:lstStyle>
            <a:lvl1pPr>
              <a:defRPr sz="3600" cap="all" baseline="0"/>
            </a:lvl1pPr>
          </a:lstStyle>
          <a:p>
            <a:r>
              <a:rPr lang="en-US" dirty="0"/>
              <a:t>CLICK TO EDIT MASTER TITLE STYLE</a:t>
            </a:r>
          </a:p>
        </p:txBody>
      </p:sp>
      <p:sp>
        <p:nvSpPr>
          <p:cNvPr id="12" name="Subtitle 2">
            <a:extLst>
              <a:ext uri="{FF2B5EF4-FFF2-40B4-BE49-F238E27FC236}">
                <a16:creationId xmlns:a16="http://schemas.microsoft.com/office/drawing/2014/main" id="{5A8DA7F4-A65E-7F16-9966-719CC1CE28D2}"/>
              </a:ext>
            </a:extLst>
          </p:cNvPr>
          <p:cNvSpPr>
            <a:spLocks noGrp="1"/>
          </p:cNvSpPr>
          <p:nvPr>
            <p:ph type="subTitle" idx="1" hasCustomPrompt="1"/>
          </p:nvPr>
        </p:nvSpPr>
        <p:spPr>
          <a:xfrm>
            <a:off x="5413445" y="3469262"/>
            <a:ext cx="6034216" cy="1085641"/>
          </a:xfrm>
        </p:spPr>
        <p:txBody>
          <a:bodyPr lIns="0" tIns="0" rIns="0" bIns="0">
            <a:noAutofit/>
          </a:bodyPr>
          <a:lstStyle>
            <a:lvl1pPr marL="0" indent="0" algn="l">
              <a:buNone/>
              <a:defRPr sz="2000" cap="all" spc="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2" name="Footer Placeholder 1">
            <a:extLst>
              <a:ext uri="{FF2B5EF4-FFF2-40B4-BE49-F238E27FC236}">
                <a16:creationId xmlns:a16="http://schemas.microsoft.com/office/drawing/2014/main" id="{E21B6B04-886C-2862-3BD4-97071FCAD7CA}"/>
              </a:ext>
            </a:extLst>
          </p:cNvPr>
          <p:cNvSpPr>
            <a:spLocks noGrp="1"/>
          </p:cNvSpPr>
          <p:nvPr>
            <p:ph type="ftr" sz="quarter" idx="10"/>
          </p:nvPr>
        </p:nvSpPr>
        <p:spPr/>
        <p:txBody>
          <a:bodyPr/>
          <a:lstStyle/>
          <a:p>
            <a:r>
              <a:rPr lang="en-US" dirty="0"/>
              <a:t>Presentation Title</a:t>
            </a:r>
          </a:p>
        </p:txBody>
      </p:sp>
      <p:sp>
        <p:nvSpPr>
          <p:cNvPr id="3" name="Slide Number Placeholder 2">
            <a:extLst>
              <a:ext uri="{FF2B5EF4-FFF2-40B4-BE49-F238E27FC236}">
                <a16:creationId xmlns:a16="http://schemas.microsoft.com/office/drawing/2014/main" id="{AE0F1657-AAC1-699F-C320-E5260E380642}"/>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30778063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250F21D-F2DD-7321-0EAB-DA9F671A2586}"/>
              </a:ext>
            </a:extLst>
          </p:cNvPr>
          <p:cNvSpPr>
            <a:spLocks noGrp="1"/>
          </p:cNvSpPr>
          <p:nvPr>
            <p:ph type="title" hasCustomPrompt="1"/>
          </p:nvPr>
        </p:nvSpPr>
        <p:spPr>
          <a:xfrm>
            <a:off x="850168" y="876301"/>
            <a:ext cx="10122632" cy="652054"/>
          </a:xfrm>
        </p:spPr>
        <p:txBody>
          <a:bodyPr anchor="ctr">
            <a:noAutofit/>
          </a:bodyPr>
          <a:lstStyle>
            <a:lvl1pPr algn="ctr">
              <a:defRPr sz="3600" baseline="0"/>
            </a:lvl1pPr>
          </a:lstStyle>
          <a:p>
            <a:r>
              <a:rPr lang="en-US" dirty="0"/>
              <a:t>CLICK TO EDIT MASTER TITLE</a:t>
            </a:r>
          </a:p>
        </p:txBody>
      </p:sp>
      <p:sp>
        <p:nvSpPr>
          <p:cNvPr id="4" name="Content Placeholder 3">
            <a:extLst>
              <a:ext uri="{FF2B5EF4-FFF2-40B4-BE49-F238E27FC236}">
                <a16:creationId xmlns:a16="http://schemas.microsoft.com/office/drawing/2014/main" id="{F75F077D-E901-4AA9-B062-1C37FF407BFD}"/>
              </a:ext>
            </a:extLst>
          </p:cNvPr>
          <p:cNvSpPr>
            <a:spLocks noGrp="1"/>
          </p:cNvSpPr>
          <p:nvPr>
            <p:ph sz="half" idx="2"/>
          </p:nvPr>
        </p:nvSpPr>
        <p:spPr>
          <a:xfrm>
            <a:off x="850168" y="1828800"/>
            <a:ext cx="10126362" cy="4351338"/>
          </a:xfrm>
        </p:spPr>
        <p:txBody>
          <a:bodyPr lIns="0" tIns="0" rIns="0" bIns="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Footer Placeholder 1">
            <a:extLst>
              <a:ext uri="{FF2B5EF4-FFF2-40B4-BE49-F238E27FC236}">
                <a16:creationId xmlns:a16="http://schemas.microsoft.com/office/drawing/2014/main" id="{68EECBEC-47C0-1CBF-96E7-318D53898471}"/>
              </a:ext>
            </a:extLst>
          </p:cNvPr>
          <p:cNvSpPr>
            <a:spLocks noGrp="1"/>
          </p:cNvSpPr>
          <p:nvPr>
            <p:ph type="ftr" sz="quarter" idx="10"/>
          </p:nvPr>
        </p:nvSpPr>
        <p:spPr/>
        <p:txBody>
          <a:bodyPr/>
          <a:lstStyle/>
          <a:p>
            <a:r>
              <a:rPr lang="en-US" dirty="0"/>
              <a:t>Presentation Title</a:t>
            </a:r>
          </a:p>
        </p:txBody>
      </p:sp>
      <p:sp>
        <p:nvSpPr>
          <p:cNvPr id="3" name="Slide Number Placeholder 2">
            <a:extLst>
              <a:ext uri="{FF2B5EF4-FFF2-40B4-BE49-F238E27FC236}">
                <a16:creationId xmlns:a16="http://schemas.microsoft.com/office/drawing/2014/main" id="{335D78F7-5CBD-4D51-970A-4C050848D62B}"/>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30106943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F7D74-558F-4816-9367-4004FFA2B6A4}"/>
              </a:ext>
            </a:extLst>
          </p:cNvPr>
          <p:cNvSpPr>
            <a:spLocks noGrp="1"/>
          </p:cNvSpPr>
          <p:nvPr>
            <p:ph type="title" hasCustomPrompt="1"/>
          </p:nvPr>
        </p:nvSpPr>
        <p:spPr>
          <a:xfrm>
            <a:off x="846879" y="884902"/>
            <a:ext cx="4567228" cy="1877976"/>
          </a:xfrm>
        </p:spPr>
        <p:txBody>
          <a:bodyPr lIns="0" tIns="0" rIns="0" bIns="0">
            <a:noAutofit/>
          </a:bodyPr>
          <a:lstStyle>
            <a:lvl1pPr>
              <a:defRPr sz="3600" baseline="0"/>
            </a:lvl1pPr>
          </a:lstStyle>
          <a:p>
            <a:r>
              <a:rPr lang="en-US" dirty="0"/>
              <a:t>CLICK TO EDIT MASTER TITLE STYLE</a:t>
            </a:r>
          </a:p>
        </p:txBody>
      </p:sp>
      <p:sp>
        <p:nvSpPr>
          <p:cNvPr id="4" name="Content Placeholder 3">
            <a:extLst>
              <a:ext uri="{FF2B5EF4-FFF2-40B4-BE49-F238E27FC236}">
                <a16:creationId xmlns:a16="http://schemas.microsoft.com/office/drawing/2014/main" id="{F75F077D-E901-4AA9-B062-1C37FF407BFD}"/>
              </a:ext>
            </a:extLst>
          </p:cNvPr>
          <p:cNvSpPr>
            <a:spLocks noGrp="1"/>
          </p:cNvSpPr>
          <p:nvPr>
            <p:ph sz="half" idx="2"/>
          </p:nvPr>
        </p:nvSpPr>
        <p:spPr>
          <a:xfrm>
            <a:off x="5572125" y="409576"/>
            <a:ext cx="5789913" cy="6067424"/>
          </a:xfrm>
        </p:spPr>
        <p:txBody>
          <a:bodyPr lIns="0" tIns="0" rIns="0" bIns="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reeform 5" descr="Man looking up at skyscrapers">
            <a:extLst>
              <a:ext uri="{FF2B5EF4-FFF2-40B4-BE49-F238E27FC236}">
                <a16:creationId xmlns:a16="http://schemas.microsoft.com/office/drawing/2014/main" id="{7BCB4311-6C5C-4FCF-5824-E1C8254AC360}"/>
              </a:ext>
            </a:extLst>
          </p:cNvPr>
          <p:cNvSpPr/>
          <p:nvPr userDrawn="1"/>
        </p:nvSpPr>
        <p:spPr>
          <a:xfrm rot="2329651">
            <a:off x="-532604" y="2895950"/>
            <a:ext cx="5658498" cy="5088743"/>
          </a:xfrm>
          <a:custGeom>
            <a:avLst/>
            <a:gdLst>
              <a:gd name="connsiteX0" fmla="*/ 1041364 w 5658498"/>
              <a:gd name="connsiteY0" fmla="*/ 660618 h 5088743"/>
              <a:gd name="connsiteX1" fmla="*/ 2881574 w 5658498"/>
              <a:gd name="connsiteY1" fmla="*/ 0 h 5088743"/>
              <a:gd name="connsiteX2" fmla="*/ 5644500 w 5658498"/>
              <a:gd name="connsiteY2" fmla="*/ 2032703 h 5088743"/>
              <a:gd name="connsiteX3" fmla="*/ 5658498 w 5658498"/>
              <a:gd name="connsiteY3" fmla="*/ 2087143 h 5088743"/>
              <a:gd name="connsiteX4" fmla="*/ 1928931 w 5658498"/>
              <a:gd name="connsiteY4" fmla="*/ 5088743 h 5088743"/>
              <a:gd name="connsiteX5" fmla="*/ 0 w 5658498"/>
              <a:gd name="connsiteY5" fmla="*/ 2691993 h 5088743"/>
              <a:gd name="connsiteX6" fmla="*/ 7450 w 5658498"/>
              <a:gd name="connsiteY6" fmla="*/ 2560795 h 5088743"/>
              <a:gd name="connsiteX7" fmla="*/ 1041364 w 5658498"/>
              <a:gd name="connsiteY7" fmla="*/ 660618 h 5088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58498" h="5088743">
                <a:moveTo>
                  <a:pt x="1041364" y="660618"/>
                </a:moveTo>
                <a:cubicBezTo>
                  <a:pt x="1541443" y="247916"/>
                  <a:pt x="2182557" y="0"/>
                  <a:pt x="2881574" y="0"/>
                </a:cubicBezTo>
                <a:cubicBezTo>
                  <a:pt x="4179749" y="0"/>
                  <a:pt x="5278215" y="855058"/>
                  <a:pt x="5644500" y="2032703"/>
                </a:cubicBezTo>
                <a:lnTo>
                  <a:pt x="5658498" y="2087143"/>
                </a:lnTo>
                <a:lnTo>
                  <a:pt x="1928931" y="5088743"/>
                </a:lnTo>
                <a:lnTo>
                  <a:pt x="0" y="2691993"/>
                </a:lnTo>
                <a:lnTo>
                  <a:pt x="7450" y="2560795"/>
                </a:lnTo>
                <a:cubicBezTo>
                  <a:pt x="94683" y="1797754"/>
                  <a:pt x="478776" y="1124908"/>
                  <a:pt x="1041364" y="660618"/>
                </a:cubicBezTo>
                <a:close/>
              </a:path>
            </a:pathLst>
          </a:custGeom>
          <a:blipFill dpi="0" rotWithShape="1">
            <a:blip r:embed="rId2" cstate="print">
              <a:extLst>
                <a:ext uri="{BEBA8EAE-BF5A-486C-A8C5-ECC9F3942E4B}">
                  <a14:imgProps xmlns:a14="http://schemas.microsoft.com/office/drawing/2010/main">
                    <a14:imgLayer r:embed="rId3">
                      <a14:imgEffect>
                        <a14:saturation sat="0"/>
                      </a14:imgEffect>
                      <a14:imgEffect>
                        <a14:brightnessContrast bright="8000" contrast="-25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Oval 4">
            <a:extLst>
              <a:ext uri="{FF2B5EF4-FFF2-40B4-BE49-F238E27FC236}">
                <a16:creationId xmlns:a16="http://schemas.microsoft.com/office/drawing/2014/main" id="{3B5704EA-7A65-5CC2-D428-F28396B06208}"/>
              </a:ext>
            </a:extLst>
          </p:cNvPr>
          <p:cNvSpPr/>
          <p:nvPr userDrawn="1"/>
        </p:nvSpPr>
        <p:spPr>
          <a:xfrm>
            <a:off x="356461" y="2238899"/>
            <a:ext cx="1411557" cy="1411557"/>
          </a:xfrm>
          <a:prstGeom prst="ellipse">
            <a:avLst/>
          </a:prstGeom>
          <a:solidFill>
            <a:schemeClr val="accent1">
              <a:alpha val="7607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75000"/>
                </a:schemeClr>
              </a:solidFill>
            </a:endParaRPr>
          </a:p>
        </p:txBody>
      </p:sp>
      <p:sp>
        <p:nvSpPr>
          <p:cNvPr id="3" name="Footer Placeholder 2">
            <a:extLst>
              <a:ext uri="{FF2B5EF4-FFF2-40B4-BE49-F238E27FC236}">
                <a16:creationId xmlns:a16="http://schemas.microsoft.com/office/drawing/2014/main" id="{EF04B56E-067D-C824-6EEB-3CCE57E4B5BA}"/>
              </a:ext>
            </a:extLst>
          </p:cNvPr>
          <p:cNvSpPr>
            <a:spLocks noGrp="1"/>
          </p:cNvSpPr>
          <p:nvPr>
            <p:ph type="ftr" sz="quarter" idx="10"/>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915DB247-3AE7-BCCA-E0CC-BC0FD69A7E6D}"/>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38402317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73DC3A9-D4E6-42CF-91A8-F267C7C66CCB}"/>
              </a:ext>
            </a:extLst>
          </p:cNvPr>
          <p:cNvSpPr>
            <a:spLocks noGrp="1"/>
          </p:cNvSpPr>
          <p:nvPr>
            <p:ph type="body" idx="1"/>
          </p:nvPr>
        </p:nvSpPr>
        <p:spPr>
          <a:xfrm>
            <a:off x="849880" y="1781357"/>
            <a:ext cx="5157787" cy="823912"/>
          </a:xfrm>
        </p:spPr>
        <p:txBody>
          <a:bodyPr lIns="0" tIns="0" rIns="0" bIns="0" anchor="b">
            <a:noAutofit/>
          </a:bodyPr>
          <a:lstStyle>
            <a:lvl1pPr marL="0" indent="0">
              <a:buNone/>
              <a:defRPr sz="2400" b="1">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752CCA9-53A3-4DA5-AD45-C2A2C12A3A6A}"/>
              </a:ext>
            </a:extLst>
          </p:cNvPr>
          <p:cNvSpPr>
            <a:spLocks noGrp="1"/>
          </p:cNvSpPr>
          <p:nvPr>
            <p:ph sz="half" idx="2"/>
          </p:nvPr>
        </p:nvSpPr>
        <p:spPr>
          <a:xfrm>
            <a:off x="849880" y="2605269"/>
            <a:ext cx="5157787" cy="3684588"/>
          </a:xfrm>
        </p:spPr>
        <p:txBody>
          <a:bodyPr lIns="0" tIns="0" rIns="0" bIns="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2100C9C6-BD61-4D2C-9146-FB785BAE4FF3}"/>
              </a:ext>
            </a:extLst>
          </p:cNvPr>
          <p:cNvSpPr>
            <a:spLocks noGrp="1"/>
          </p:cNvSpPr>
          <p:nvPr>
            <p:ph type="body" sz="quarter" idx="3"/>
          </p:nvPr>
        </p:nvSpPr>
        <p:spPr>
          <a:xfrm>
            <a:off x="6182292" y="1781357"/>
            <a:ext cx="5183188" cy="823912"/>
          </a:xfrm>
        </p:spPr>
        <p:txBody>
          <a:bodyPr lIns="0" tIns="0" rIns="0" bIns="0" anchor="b">
            <a:noAutofit/>
          </a:bodyPr>
          <a:lstStyle>
            <a:lvl1pPr marL="0" indent="0">
              <a:buNone/>
              <a:defRPr sz="2400" b="1">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2E342EE-68BB-484D-98C3-48A7847549D4}"/>
              </a:ext>
            </a:extLst>
          </p:cNvPr>
          <p:cNvSpPr>
            <a:spLocks noGrp="1"/>
          </p:cNvSpPr>
          <p:nvPr>
            <p:ph sz="quarter" idx="4"/>
          </p:nvPr>
        </p:nvSpPr>
        <p:spPr>
          <a:xfrm>
            <a:off x="6182292" y="2605269"/>
            <a:ext cx="5183188" cy="3684588"/>
          </a:xfrm>
        </p:spPr>
        <p:txBody>
          <a:bodyPr lIns="0" tIns="0" rIns="0" bIns="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1">
            <a:extLst>
              <a:ext uri="{FF2B5EF4-FFF2-40B4-BE49-F238E27FC236}">
                <a16:creationId xmlns:a16="http://schemas.microsoft.com/office/drawing/2014/main" id="{2EEB52FD-12DF-7F90-E06C-0C83CEB26F24}"/>
              </a:ext>
            </a:extLst>
          </p:cNvPr>
          <p:cNvSpPr>
            <a:spLocks noGrp="1"/>
          </p:cNvSpPr>
          <p:nvPr>
            <p:ph type="title" hasCustomPrompt="1"/>
          </p:nvPr>
        </p:nvSpPr>
        <p:spPr>
          <a:xfrm>
            <a:off x="850168" y="876301"/>
            <a:ext cx="10122632" cy="652054"/>
          </a:xfrm>
        </p:spPr>
        <p:txBody>
          <a:bodyPr anchor="ctr">
            <a:noAutofit/>
          </a:bodyPr>
          <a:lstStyle>
            <a:lvl1pPr algn="ctr">
              <a:defRPr sz="3600" baseline="0"/>
            </a:lvl1pPr>
          </a:lstStyle>
          <a:p>
            <a:r>
              <a:rPr lang="en-US" dirty="0"/>
              <a:t>CLICK TO EDIT MASTER TITLE</a:t>
            </a:r>
          </a:p>
        </p:txBody>
      </p:sp>
      <p:sp>
        <p:nvSpPr>
          <p:cNvPr id="2" name="Footer Placeholder 1">
            <a:extLst>
              <a:ext uri="{FF2B5EF4-FFF2-40B4-BE49-F238E27FC236}">
                <a16:creationId xmlns:a16="http://schemas.microsoft.com/office/drawing/2014/main" id="{EB5B760E-02DF-5B11-D744-D98DE8A01E9E}"/>
              </a:ext>
            </a:extLst>
          </p:cNvPr>
          <p:cNvSpPr>
            <a:spLocks noGrp="1"/>
          </p:cNvSpPr>
          <p:nvPr>
            <p:ph type="ftr" sz="quarter" idx="10"/>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50CBFEC7-DD3B-F9AE-2192-83960534DE75}"/>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40624600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11" name="Freeform 10">
            <a:extLst>
              <a:ext uri="{FF2B5EF4-FFF2-40B4-BE49-F238E27FC236}">
                <a16:creationId xmlns:a16="http://schemas.microsoft.com/office/drawing/2014/main" id="{AB86DE8E-78DF-CA66-5AED-C7FF0CCF03CD}"/>
              </a:ext>
              <a:ext uri="{C183D7F6-B498-43B3-948B-1728B52AA6E4}">
                <adec:decorative xmlns:adec="http://schemas.microsoft.com/office/drawing/2017/decorative" val="1"/>
              </a:ext>
            </a:extLst>
          </p:cNvPr>
          <p:cNvSpPr/>
          <p:nvPr userDrawn="1"/>
        </p:nvSpPr>
        <p:spPr>
          <a:xfrm>
            <a:off x="2817383" y="4010866"/>
            <a:ext cx="5056094" cy="2847135"/>
          </a:xfrm>
          <a:custGeom>
            <a:avLst/>
            <a:gdLst>
              <a:gd name="connsiteX0" fmla="*/ 2528047 w 5056094"/>
              <a:gd name="connsiteY0" fmla="*/ 0 h 2847135"/>
              <a:gd name="connsiteX1" fmla="*/ 5056094 w 5056094"/>
              <a:gd name="connsiteY1" fmla="*/ 2528047 h 2847135"/>
              <a:gd name="connsiteX2" fmla="*/ 5043042 w 5056094"/>
              <a:gd name="connsiteY2" fmla="*/ 2786525 h 2847135"/>
              <a:gd name="connsiteX3" fmla="*/ 5033792 w 5056094"/>
              <a:gd name="connsiteY3" fmla="*/ 2847135 h 2847135"/>
              <a:gd name="connsiteX4" fmla="*/ 22302 w 5056094"/>
              <a:gd name="connsiteY4" fmla="*/ 2847135 h 2847135"/>
              <a:gd name="connsiteX5" fmla="*/ 13052 w 5056094"/>
              <a:gd name="connsiteY5" fmla="*/ 2786525 h 2847135"/>
              <a:gd name="connsiteX6" fmla="*/ 0 w 5056094"/>
              <a:gd name="connsiteY6" fmla="*/ 2528047 h 2847135"/>
              <a:gd name="connsiteX7" fmla="*/ 2528047 w 5056094"/>
              <a:gd name="connsiteY7" fmla="*/ 0 h 2847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56094" h="2847135">
                <a:moveTo>
                  <a:pt x="2528047" y="0"/>
                </a:moveTo>
                <a:cubicBezTo>
                  <a:pt x="3924249" y="0"/>
                  <a:pt x="5056094" y="1131845"/>
                  <a:pt x="5056094" y="2528047"/>
                </a:cubicBezTo>
                <a:cubicBezTo>
                  <a:pt x="5056094" y="2615310"/>
                  <a:pt x="5051673" y="2701540"/>
                  <a:pt x="5043042" y="2786525"/>
                </a:cubicBezTo>
                <a:lnTo>
                  <a:pt x="5033792" y="2847135"/>
                </a:lnTo>
                <a:lnTo>
                  <a:pt x="22302" y="2847135"/>
                </a:lnTo>
                <a:lnTo>
                  <a:pt x="13052" y="2786525"/>
                </a:lnTo>
                <a:cubicBezTo>
                  <a:pt x="4422" y="2701540"/>
                  <a:pt x="0" y="2615310"/>
                  <a:pt x="0" y="2528047"/>
                </a:cubicBezTo>
                <a:cubicBezTo>
                  <a:pt x="0" y="1131845"/>
                  <a:pt x="1131845" y="0"/>
                  <a:pt x="2528047" y="0"/>
                </a:cubicBezTo>
                <a:close/>
              </a:path>
            </a:pathLst>
          </a:custGeom>
          <a:solidFill>
            <a:schemeClr val="accent1">
              <a:alpha val="8969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1"/>
              </a:solidFill>
            </a:endParaRPr>
          </a:p>
        </p:txBody>
      </p:sp>
      <p:pic>
        <p:nvPicPr>
          <p:cNvPr id="12" name="Picture 11" descr="Modern house with cubic design">
            <a:extLst>
              <a:ext uri="{FF2B5EF4-FFF2-40B4-BE49-F238E27FC236}">
                <a16:creationId xmlns:a16="http://schemas.microsoft.com/office/drawing/2014/main" id="{FE966628-FEAF-3BD3-2DC4-23A466ABB935}"/>
              </a:ext>
            </a:extLst>
          </p:cNvPr>
          <p:cNvPicPr>
            <a:picLocks noChangeAspect="1"/>
          </p:cNvPicPr>
          <p:nvPr userDrawn="1"/>
        </p:nvPicPr>
        <p:blipFill rotWithShape="1">
          <a:blip r:embed="rId2" cstate="print">
            <a:extLst>
              <a:ext uri="{BEBA8EAE-BF5A-486C-A8C5-ECC9F3942E4B}">
                <a14:imgProps xmlns:a14="http://schemas.microsoft.com/office/drawing/2010/main">
                  <a14:imgLayer r:embed="rId3">
                    <a14:imgEffect>
                      <a14:saturation sat="0"/>
                    </a14:imgEffect>
                    <a14:imgEffect>
                      <a14:brightnessContrast bright="12000" contrast="-17000"/>
                    </a14:imgEffect>
                  </a14:imgLayer>
                </a14:imgProps>
              </a:ext>
              <a:ext uri="{28A0092B-C50C-407E-A947-70E740481C1C}">
                <a14:useLocalDpi xmlns:a14="http://schemas.microsoft.com/office/drawing/2010/main"/>
              </a:ext>
            </a:extLst>
          </a:blip>
          <a:srcRect b="23487"/>
          <a:stretch/>
        </p:blipFill>
        <p:spPr>
          <a:xfrm>
            <a:off x="2531165" y="2125402"/>
            <a:ext cx="9279835" cy="4732598"/>
          </a:xfrm>
          <a:prstGeom prst="rect">
            <a:avLst/>
          </a:prstGeom>
        </p:spPr>
      </p:pic>
      <p:sp>
        <p:nvSpPr>
          <p:cNvPr id="2" name="Title 1">
            <a:extLst>
              <a:ext uri="{FF2B5EF4-FFF2-40B4-BE49-F238E27FC236}">
                <a16:creationId xmlns:a16="http://schemas.microsoft.com/office/drawing/2014/main" id="{20B5ED18-7A07-47F1-8056-CD86B076AFE2}"/>
              </a:ext>
            </a:extLst>
          </p:cNvPr>
          <p:cNvSpPr>
            <a:spLocks noGrp="1"/>
          </p:cNvSpPr>
          <p:nvPr>
            <p:ph type="title" hasCustomPrompt="1"/>
          </p:nvPr>
        </p:nvSpPr>
        <p:spPr>
          <a:xfrm>
            <a:off x="1228500" y="1155320"/>
            <a:ext cx="8244113" cy="970081"/>
          </a:xfrm>
        </p:spPr>
        <p:txBody>
          <a:bodyPr lIns="0" tIns="0" rIns="0" bIns="0" anchor="t">
            <a:noAutofit/>
          </a:bodyPr>
          <a:lstStyle>
            <a:lvl1pPr>
              <a:lnSpc>
                <a:spcPct val="100000"/>
              </a:lnSpc>
              <a:defRPr sz="3000" b="0" i="0" spc="0" baseline="0">
                <a:latin typeface="+mn-lt"/>
              </a:defRPr>
            </a:lvl1pPr>
          </a:lstStyle>
          <a:p>
            <a:r>
              <a:rPr lang="en-US" dirty="0"/>
              <a:t>CLICK TO EDIT MASTER TITLE STYLE</a:t>
            </a:r>
          </a:p>
        </p:txBody>
      </p:sp>
      <p:sp>
        <p:nvSpPr>
          <p:cNvPr id="8" name="Subtitle 2">
            <a:extLst>
              <a:ext uri="{FF2B5EF4-FFF2-40B4-BE49-F238E27FC236}">
                <a16:creationId xmlns:a16="http://schemas.microsoft.com/office/drawing/2014/main" id="{304A311B-BF0E-4ABD-250E-58093E12EC36}"/>
              </a:ext>
            </a:extLst>
          </p:cNvPr>
          <p:cNvSpPr>
            <a:spLocks noGrp="1"/>
          </p:cNvSpPr>
          <p:nvPr>
            <p:ph type="subTitle" idx="1" hasCustomPrompt="1"/>
          </p:nvPr>
        </p:nvSpPr>
        <p:spPr>
          <a:xfrm>
            <a:off x="1228500" y="2229358"/>
            <a:ext cx="7044643" cy="559184"/>
          </a:xfrm>
        </p:spPr>
        <p:txBody>
          <a:bodyPr lIns="0" tIns="0" rIns="0" bIns="0">
            <a:noAutofit/>
          </a:bodyPr>
          <a:lstStyle>
            <a:lvl1pPr marL="0" indent="0" algn="l">
              <a:buNone/>
              <a:defRPr sz="1800" b="1" spc="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3" name="Footer Placeholder 2">
            <a:extLst>
              <a:ext uri="{FF2B5EF4-FFF2-40B4-BE49-F238E27FC236}">
                <a16:creationId xmlns:a16="http://schemas.microsoft.com/office/drawing/2014/main" id="{2C310569-B083-466A-F24B-8C44360B4EC2}"/>
              </a:ext>
            </a:extLst>
          </p:cNvPr>
          <p:cNvSpPr>
            <a:spLocks noGrp="1"/>
          </p:cNvSpPr>
          <p:nvPr>
            <p:ph type="ftr" sz="quarter" idx="10"/>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75FB78C1-0CD8-FD34-E7BB-B8F6E296A443}"/>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14769475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4227E488-456A-A645-EEF4-38AAED9C5ED1}"/>
              </a:ext>
            </a:extLst>
          </p:cNvPr>
          <p:cNvSpPr>
            <a:spLocks noGrp="1"/>
          </p:cNvSpPr>
          <p:nvPr>
            <p:ph type="title" hasCustomPrompt="1"/>
          </p:nvPr>
        </p:nvSpPr>
        <p:spPr>
          <a:xfrm>
            <a:off x="850168" y="876301"/>
            <a:ext cx="10122632" cy="652054"/>
          </a:xfrm>
        </p:spPr>
        <p:txBody>
          <a:bodyPr anchor="ctr">
            <a:noAutofit/>
          </a:bodyPr>
          <a:lstStyle>
            <a:lvl1pPr algn="ctr">
              <a:defRPr sz="3600" baseline="0"/>
            </a:lvl1pPr>
          </a:lstStyle>
          <a:p>
            <a:r>
              <a:rPr lang="en-US" dirty="0"/>
              <a:t>CLICK TO EDIT MASTER TITLE</a:t>
            </a:r>
          </a:p>
        </p:txBody>
      </p:sp>
      <p:sp>
        <p:nvSpPr>
          <p:cNvPr id="6" name="Picture Placeholder 23">
            <a:extLst>
              <a:ext uri="{FF2B5EF4-FFF2-40B4-BE49-F238E27FC236}">
                <a16:creationId xmlns:a16="http://schemas.microsoft.com/office/drawing/2014/main" id="{5E48B363-63E8-4F17-842B-53AD935A6529}"/>
              </a:ext>
            </a:extLst>
          </p:cNvPr>
          <p:cNvSpPr>
            <a:spLocks noGrp="1"/>
          </p:cNvSpPr>
          <p:nvPr>
            <p:ph type="pic" sz="quarter" idx="13"/>
          </p:nvPr>
        </p:nvSpPr>
        <p:spPr>
          <a:xfrm>
            <a:off x="850327" y="1747520"/>
            <a:ext cx="2226360" cy="2940385"/>
          </a:xfrm>
          <a:solidFill>
            <a:schemeClr val="accent1">
              <a:lumMod val="20000"/>
              <a:lumOff val="80000"/>
            </a:schemeClr>
          </a:solidFill>
        </p:spPr>
        <p:txBody>
          <a:bodyPr anchor="ctr">
            <a:noAutofit/>
          </a:bodyPr>
          <a:lstStyle>
            <a:lvl1pPr marL="0" indent="0" algn="ctr">
              <a:buNone/>
              <a:defRPr sz="1400">
                <a:solidFill>
                  <a:schemeClr val="tx1"/>
                </a:solidFill>
              </a:defRPr>
            </a:lvl1pPr>
          </a:lstStyle>
          <a:p>
            <a:r>
              <a:rPr lang="en-US"/>
              <a:t>Click icon to add picture</a:t>
            </a:r>
            <a:endParaRPr lang="en-US" dirty="0"/>
          </a:p>
        </p:txBody>
      </p:sp>
      <p:sp>
        <p:nvSpPr>
          <p:cNvPr id="21" name="Text Placeholder 20">
            <a:extLst>
              <a:ext uri="{FF2B5EF4-FFF2-40B4-BE49-F238E27FC236}">
                <a16:creationId xmlns:a16="http://schemas.microsoft.com/office/drawing/2014/main" id="{F4825303-FCCD-E705-1213-BF7CF16DF7F6}"/>
              </a:ext>
            </a:extLst>
          </p:cNvPr>
          <p:cNvSpPr>
            <a:spLocks noGrp="1"/>
          </p:cNvSpPr>
          <p:nvPr>
            <p:ph type="body" sz="quarter" idx="17" hasCustomPrompt="1"/>
          </p:nvPr>
        </p:nvSpPr>
        <p:spPr>
          <a:xfrm>
            <a:off x="850326" y="4542790"/>
            <a:ext cx="2226360" cy="1530417"/>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85000"/>
            </a:schemeClr>
          </a:solidFill>
        </p:spPr>
        <p:txBody>
          <a:bodyPr wrap="square" lIns="118872" tIns="365760" rIns="0" bIns="0">
            <a:noAutofit/>
          </a:bodyPr>
          <a:lstStyle>
            <a:lvl1pPr marL="0" indent="0" algn="l">
              <a:lnSpc>
                <a:spcPct val="100000"/>
              </a:lnSpc>
              <a:spcBef>
                <a:spcPts val="0"/>
              </a:spcBef>
              <a:buNone/>
              <a:defRPr sz="1800" b="1" i="0" spc="20" baseline="0">
                <a:solidFill>
                  <a:schemeClr val="bg1"/>
                </a:solidFill>
                <a:latin typeface="+mn-lt"/>
              </a:defRPr>
            </a:lvl1pPr>
          </a:lstStyle>
          <a:p>
            <a:pPr lvl="0"/>
            <a:r>
              <a:rPr lang="en-US" dirty="0"/>
              <a:t>Name</a:t>
            </a:r>
          </a:p>
        </p:txBody>
      </p:sp>
      <p:sp>
        <p:nvSpPr>
          <p:cNvPr id="11" name="Text Placeholder 28">
            <a:extLst>
              <a:ext uri="{FF2B5EF4-FFF2-40B4-BE49-F238E27FC236}">
                <a16:creationId xmlns:a16="http://schemas.microsoft.com/office/drawing/2014/main" id="{31AF5791-727B-438A-A7EF-5D132167C89B}"/>
              </a:ext>
            </a:extLst>
          </p:cNvPr>
          <p:cNvSpPr>
            <a:spLocks noGrp="1"/>
          </p:cNvSpPr>
          <p:nvPr>
            <p:ph type="body" sz="quarter" idx="18" hasCustomPrompt="1"/>
          </p:nvPr>
        </p:nvSpPr>
        <p:spPr>
          <a:xfrm>
            <a:off x="985524" y="5567730"/>
            <a:ext cx="1943837" cy="347662"/>
          </a:xfrm>
        </p:spPr>
        <p:txBody>
          <a:bodyPr vert="horz" lIns="0" tIns="0" rIns="0" bIns="0" rtlCol="0">
            <a:noAutofit/>
          </a:bodyPr>
          <a:lstStyle>
            <a:lvl1pPr>
              <a:defRPr lang="en-US" sz="1200" spc="20" baseline="0" dirty="0">
                <a:solidFill>
                  <a:schemeClr val="bg1"/>
                </a:solidFill>
              </a:defRPr>
            </a:lvl1pPr>
          </a:lstStyle>
          <a:p>
            <a:pPr marL="0" lvl="0" indent="0">
              <a:lnSpc>
                <a:spcPct val="100000"/>
              </a:lnSpc>
              <a:spcBef>
                <a:spcPts val="0"/>
              </a:spcBef>
              <a:buNone/>
            </a:pPr>
            <a:r>
              <a:rPr lang="en-US" dirty="0"/>
              <a:t>Title</a:t>
            </a:r>
          </a:p>
        </p:txBody>
      </p:sp>
      <p:sp>
        <p:nvSpPr>
          <p:cNvPr id="25" name="Picture Placeholder 23">
            <a:extLst>
              <a:ext uri="{FF2B5EF4-FFF2-40B4-BE49-F238E27FC236}">
                <a16:creationId xmlns:a16="http://schemas.microsoft.com/office/drawing/2014/main" id="{EA9E795C-FED0-FB6B-2D18-0BDABCA2C5BB}"/>
              </a:ext>
            </a:extLst>
          </p:cNvPr>
          <p:cNvSpPr>
            <a:spLocks noGrp="1"/>
          </p:cNvSpPr>
          <p:nvPr>
            <p:ph type="pic" sz="quarter" idx="26"/>
          </p:nvPr>
        </p:nvSpPr>
        <p:spPr>
          <a:xfrm>
            <a:off x="3489968" y="1758108"/>
            <a:ext cx="2226360" cy="2940385"/>
          </a:xfrm>
          <a:solidFill>
            <a:schemeClr val="accent1">
              <a:lumMod val="20000"/>
              <a:lumOff val="80000"/>
            </a:schemeClr>
          </a:solidFill>
        </p:spPr>
        <p:txBody>
          <a:bodyPr anchor="ctr">
            <a:noAutofit/>
          </a:bodyPr>
          <a:lstStyle>
            <a:lvl1pPr marL="0" indent="0" algn="ctr">
              <a:buNone/>
              <a:defRPr sz="1400">
                <a:solidFill>
                  <a:schemeClr val="tx1"/>
                </a:solidFill>
              </a:defRPr>
            </a:lvl1pPr>
          </a:lstStyle>
          <a:p>
            <a:r>
              <a:rPr lang="en-US"/>
              <a:t>Click icon to add picture</a:t>
            </a:r>
            <a:endParaRPr lang="en-US" dirty="0"/>
          </a:p>
        </p:txBody>
      </p:sp>
      <p:sp>
        <p:nvSpPr>
          <p:cNvPr id="37" name="Text Placeholder 36">
            <a:extLst>
              <a:ext uri="{FF2B5EF4-FFF2-40B4-BE49-F238E27FC236}">
                <a16:creationId xmlns:a16="http://schemas.microsoft.com/office/drawing/2014/main" id="{BF18F814-0B06-5B49-EC7F-2FFDDB498FF6}"/>
              </a:ext>
            </a:extLst>
          </p:cNvPr>
          <p:cNvSpPr>
            <a:spLocks noGrp="1"/>
          </p:cNvSpPr>
          <p:nvPr>
            <p:ph type="body" sz="quarter" idx="34" hasCustomPrompt="1"/>
          </p:nvPr>
        </p:nvSpPr>
        <p:spPr>
          <a:xfrm>
            <a:off x="3489968" y="4542790"/>
            <a:ext cx="2226360" cy="1530417"/>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85000"/>
            </a:schemeClr>
          </a:solidFill>
        </p:spPr>
        <p:txBody>
          <a:bodyPr wrap="square" lIns="118872" tIns="365760" rIns="0" bIns="0">
            <a:noAutofit/>
          </a:bodyPr>
          <a:lstStyle>
            <a:lvl1pPr marL="0" indent="0" algn="l">
              <a:lnSpc>
                <a:spcPct val="100000"/>
              </a:lnSpc>
              <a:spcBef>
                <a:spcPts val="0"/>
              </a:spcBef>
              <a:buNone/>
              <a:defRPr sz="1800" b="1" i="0" spc="20" baseline="0">
                <a:solidFill>
                  <a:schemeClr val="bg1"/>
                </a:solidFill>
                <a:latin typeface="+mn-lt"/>
              </a:defRPr>
            </a:lvl1pPr>
          </a:lstStyle>
          <a:p>
            <a:pPr lvl="0"/>
            <a:r>
              <a:rPr lang="en-US" dirty="0"/>
              <a:t>Name</a:t>
            </a:r>
          </a:p>
        </p:txBody>
      </p:sp>
      <p:sp>
        <p:nvSpPr>
          <p:cNvPr id="28" name="Text Placeholder 28">
            <a:extLst>
              <a:ext uri="{FF2B5EF4-FFF2-40B4-BE49-F238E27FC236}">
                <a16:creationId xmlns:a16="http://schemas.microsoft.com/office/drawing/2014/main" id="{518B0AC6-8555-9EC9-31D5-2D41E9278A30}"/>
              </a:ext>
            </a:extLst>
          </p:cNvPr>
          <p:cNvSpPr>
            <a:spLocks noGrp="1"/>
          </p:cNvSpPr>
          <p:nvPr>
            <p:ph type="body" sz="quarter" idx="29" hasCustomPrompt="1"/>
          </p:nvPr>
        </p:nvSpPr>
        <p:spPr>
          <a:xfrm>
            <a:off x="3631421" y="5584541"/>
            <a:ext cx="1943837" cy="347662"/>
          </a:xfrm>
        </p:spPr>
        <p:txBody>
          <a:bodyPr vert="horz" lIns="0" tIns="0" rIns="0" bIns="0" rtlCol="0">
            <a:noAutofit/>
          </a:bodyPr>
          <a:lstStyle>
            <a:lvl1pPr>
              <a:defRPr lang="en-US" sz="1200" spc="20" baseline="0" dirty="0">
                <a:solidFill>
                  <a:schemeClr val="bg1"/>
                </a:solidFill>
              </a:defRPr>
            </a:lvl1pPr>
          </a:lstStyle>
          <a:p>
            <a:pPr marL="0" lvl="0" indent="0">
              <a:lnSpc>
                <a:spcPct val="100000"/>
              </a:lnSpc>
              <a:spcBef>
                <a:spcPts val="0"/>
              </a:spcBef>
              <a:buNone/>
            </a:pPr>
            <a:r>
              <a:rPr lang="en-US" dirty="0"/>
              <a:t>Title</a:t>
            </a:r>
          </a:p>
        </p:txBody>
      </p:sp>
      <p:sp>
        <p:nvSpPr>
          <p:cNvPr id="26" name="Picture Placeholder 23">
            <a:extLst>
              <a:ext uri="{FF2B5EF4-FFF2-40B4-BE49-F238E27FC236}">
                <a16:creationId xmlns:a16="http://schemas.microsoft.com/office/drawing/2014/main" id="{1026B989-CBAD-BCCA-CE61-AC5ABC3F8752}"/>
              </a:ext>
            </a:extLst>
          </p:cNvPr>
          <p:cNvSpPr>
            <a:spLocks noGrp="1"/>
          </p:cNvSpPr>
          <p:nvPr>
            <p:ph type="pic" sz="quarter" idx="27"/>
          </p:nvPr>
        </p:nvSpPr>
        <p:spPr>
          <a:xfrm>
            <a:off x="6139567" y="1758108"/>
            <a:ext cx="2226360" cy="2940385"/>
          </a:xfrm>
          <a:solidFill>
            <a:schemeClr val="accent1">
              <a:lumMod val="20000"/>
              <a:lumOff val="80000"/>
            </a:schemeClr>
          </a:solidFill>
        </p:spPr>
        <p:txBody>
          <a:bodyPr anchor="ctr">
            <a:noAutofit/>
          </a:bodyPr>
          <a:lstStyle>
            <a:lvl1pPr marL="0" indent="0" algn="ctr">
              <a:buNone/>
              <a:defRPr sz="1400">
                <a:solidFill>
                  <a:schemeClr val="tx1"/>
                </a:solidFill>
              </a:defRPr>
            </a:lvl1pPr>
          </a:lstStyle>
          <a:p>
            <a:r>
              <a:rPr lang="en-US"/>
              <a:t>Click icon to add picture</a:t>
            </a:r>
            <a:endParaRPr lang="en-US" dirty="0"/>
          </a:p>
        </p:txBody>
      </p:sp>
      <p:sp>
        <p:nvSpPr>
          <p:cNvPr id="38" name="Text Placeholder 37">
            <a:extLst>
              <a:ext uri="{FF2B5EF4-FFF2-40B4-BE49-F238E27FC236}">
                <a16:creationId xmlns:a16="http://schemas.microsoft.com/office/drawing/2014/main" id="{3A6E4A81-98BC-4A0B-637E-A8A4EF704A29}"/>
              </a:ext>
            </a:extLst>
          </p:cNvPr>
          <p:cNvSpPr>
            <a:spLocks noGrp="1"/>
          </p:cNvSpPr>
          <p:nvPr>
            <p:ph type="body" sz="quarter" idx="35" hasCustomPrompt="1"/>
          </p:nvPr>
        </p:nvSpPr>
        <p:spPr>
          <a:xfrm>
            <a:off x="6139567" y="4542790"/>
            <a:ext cx="2226360" cy="1530417"/>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85000"/>
            </a:schemeClr>
          </a:solidFill>
        </p:spPr>
        <p:txBody>
          <a:bodyPr wrap="square" lIns="118872" tIns="365760" rIns="0" bIns="0">
            <a:noAutofit/>
          </a:bodyPr>
          <a:lstStyle>
            <a:lvl1pPr marL="0" indent="0" algn="l">
              <a:lnSpc>
                <a:spcPct val="100000"/>
              </a:lnSpc>
              <a:spcBef>
                <a:spcPts val="0"/>
              </a:spcBef>
              <a:buNone/>
              <a:defRPr sz="1800" b="1" i="0" spc="20" baseline="0">
                <a:solidFill>
                  <a:schemeClr val="bg1"/>
                </a:solidFill>
                <a:latin typeface="+mn-lt"/>
              </a:defRPr>
            </a:lvl1pPr>
          </a:lstStyle>
          <a:p>
            <a:pPr lvl="0"/>
            <a:r>
              <a:rPr lang="en-US" dirty="0"/>
              <a:t>Name</a:t>
            </a:r>
          </a:p>
        </p:txBody>
      </p:sp>
      <p:sp>
        <p:nvSpPr>
          <p:cNvPr id="34" name="Text Placeholder 28">
            <a:extLst>
              <a:ext uri="{FF2B5EF4-FFF2-40B4-BE49-F238E27FC236}">
                <a16:creationId xmlns:a16="http://schemas.microsoft.com/office/drawing/2014/main" id="{671F3A8D-7485-35BA-4D51-752E669CD51B}"/>
              </a:ext>
            </a:extLst>
          </p:cNvPr>
          <p:cNvSpPr>
            <a:spLocks noGrp="1"/>
          </p:cNvSpPr>
          <p:nvPr>
            <p:ph type="body" sz="quarter" idx="31" hasCustomPrompt="1"/>
          </p:nvPr>
        </p:nvSpPr>
        <p:spPr>
          <a:xfrm>
            <a:off x="6260967" y="5584541"/>
            <a:ext cx="1943837" cy="347662"/>
          </a:xfrm>
        </p:spPr>
        <p:txBody>
          <a:bodyPr vert="horz" lIns="0" tIns="0" rIns="0" bIns="0" rtlCol="0">
            <a:noAutofit/>
          </a:bodyPr>
          <a:lstStyle>
            <a:lvl1pPr>
              <a:defRPr lang="en-US" sz="1200" spc="20" baseline="0" dirty="0">
                <a:solidFill>
                  <a:schemeClr val="bg1"/>
                </a:solidFill>
              </a:defRPr>
            </a:lvl1pPr>
          </a:lstStyle>
          <a:p>
            <a:pPr marL="0" lvl="0" indent="0">
              <a:lnSpc>
                <a:spcPct val="100000"/>
              </a:lnSpc>
              <a:spcBef>
                <a:spcPts val="0"/>
              </a:spcBef>
              <a:buNone/>
            </a:pPr>
            <a:r>
              <a:rPr lang="en-US" dirty="0"/>
              <a:t>Title</a:t>
            </a:r>
          </a:p>
        </p:txBody>
      </p:sp>
      <p:sp>
        <p:nvSpPr>
          <p:cNvPr id="24" name="Picture Placeholder 23">
            <a:extLst>
              <a:ext uri="{FF2B5EF4-FFF2-40B4-BE49-F238E27FC236}">
                <a16:creationId xmlns:a16="http://schemas.microsoft.com/office/drawing/2014/main" id="{EC3EE756-2FF0-64E0-D905-235B8973F7D5}"/>
              </a:ext>
            </a:extLst>
          </p:cNvPr>
          <p:cNvSpPr>
            <a:spLocks noGrp="1"/>
          </p:cNvSpPr>
          <p:nvPr>
            <p:ph type="pic" sz="quarter" idx="25"/>
          </p:nvPr>
        </p:nvSpPr>
        <p:spPr>
          <a:xfrm>
            <a:off x="8755158" y="1758108"/>
            <a:ext cx="2226360" cy="2940385"/>
          </a:xfrm>
          <a:solidFill>
            <a:schemeClr val="accent1">
              <a:lumMod val="20000"/>
              <a:lumOff val="80000"/>
            </a:schemeClr>
          </a:solidFill>
        </p:spPr>
        <p:txBody>
          <a:bodyPr anchor="ctr">
            <a:noAutofit/>
          </a:bodyPr>
          <a:lstStyle>
            <a:lvl1pPr marL="0" indent="0" algn="ctr">
              <a:buNone/>
              <a:defRPr sz="1400">
                <a:solidFill>
                  <a:schemeClr val="tx1"/>
                </a:solidFill>
              </a:defRPr>
            </a:lvl1pPr>
          </a:lstStyle>
          <a:p>
            <a:r>
              <a:rPr lang="en-US"/>
              <a:t>Click icon to add picture</a:t>
            </a:r>
            <a:endParaRPr lang="en-US" dirty="0"/>
          </a:p>
        </p:txBody>
      </p:sp>
      <p:sp>
        <p:nvSpPr>
          <p:cNvPr id="39" name="Text Placeholder 38">
            <a:extLst>
              <a:ext uri="{FF2B5EF4-FFF2-40B4-BE49-F238E27FC236}">
                <a16:creationId xmlns:a16="http://schemas.microsoft.com/office/drawing/2014/main" id="{35068E76-B8E5-A95C-FAAC-7F43B2481D14}"/>
              </a:ext>
            </a:extLst>
          </p:cNvPr>
          <p:cNvSpPr>
            <a:spLocks noGrp="1"/>
          </p:cNvSpPr>
          <p:nvPr>
            <p:ph type="body" sz="quarter" idx="36" hasCustomPrompt="1"/>
          </p:nvPr>
        </p:nvSpPr>
        <p:spPr>
          <a:xfrm>
            <a:off x="8755158" y="4542790"/>
            <a:ext cx="2226360" cy="1530417"/>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85000"/>
            </a:schemeClr>
          </a:solidFill>
        </p:spPr>
        <p:txBody>
          <a:bodyPr wrap="square" lIns="118872" tIns="365760" rIns="0" bIns="0">
            <a:noAutofit/>
          </a:bodyPr>
          <a:lstStyle>
            <a:lvl1pPr marL="0" indent="0" algn="l">
              <a:lnSpc>
                <a:spcPct val="100000"/>
              </a:lnSpc>
              <a:spcBef>
                <a:spcPts val="0"/>
              </a:spcBef>
              <a:buNone/>
              <a:defRPr sz="1800" b="1" i="0" spc="20" baseline="0">
                <a:solidFill>
                  <a:schemeClr val="bg1"/>
                </a:solidFill>
                <a:latin typeface="+mn-lt"/>
              </a:defRPr>
            </a:lvl1pPr>
          </a:lstStyle>
          <a:p>
            <a:pPr lvl="0"/>
            <a:r>
              <a:rPr lang="en-US" dirty="0"/>
              <a:t>Name</a:t>
            </a:r>
          </a:p>
        </p:txBody>
      </p:sp>
      <p:sp>
        <p:nvSpPr>
          <p:cNvPr id="36" name="Text Placeholder 28">
            <a:extLst>
              <a:ext uri="{FF2B5EF4-FFF2-40B4-BE49-F238E27FC236}">
                <a16:creationId xmlns:a16="http://schemas.microsoft.com/office/drawing/2014/main" id="{5985B1DB-E488-ABA9-E8FB-18D2006DCE09}"/>
              </a:ext>
            </a:extLst>
          </p:cNvPr>
          <p:cNvSpPr>
            <a:spLocks noGrp="1"/>
          </p:cNvSpPr>
          <p:nvPr>
            <p:ph type="body" sz="quarter" idx="33" hasCustomPrompt="1"/>
          </p:nvPr>
        </p:nvSpPr>
        <p:spPr>
          <a:xfrm>
            <a:off x="8890513" y="5584541"/>
            <a:ext cx="1943837" cy="347662"/>
          </a:xfrm>
        </p:spPr>
        <p:txBody>
          <a:bodyPr vert="horz" lIns="0" tIns="0" rIns="0" bIns="0" rtlCol="0">
            <a:noAutofit/>
          </a:bodyPr>
          <a:lstStyle>
            <a:lvl1pPr>
              <a:defRPr lang="en-US" sz="1200" spc="20" baseline="0" dirty="0">
                <a:solidFill>
                  <a:schemeClr val="bg1"/>
                </a:solidFill>
              </a:defRPr>
            </a:lvl1pPr>
          </a:lstStyle>
          <a:p>
            <a:pPr marL="0" lvl="0" indent="0">
              <a:lnSpc>
                <a:spcPct val="100000"/>
              </a:lnSpc>
              <a:spcBef>
                <a:spcPts val="0"/>
              </a:spcBef>
              <a:buNone/>
            </a:pPr>
            <a:r>
              <a:rPr lang="en-US" dirty="0"/>
              <a:t>Title</a:t>
            </a:r>
          </a:p>
        </p:txBody>
      </p:sp>
      <p:sp>
        <p:nvSpPr>
          <p:cNvPr id="4" name="Footer Placeholder 3">
            <a:extLst>
              <a:ext uri="{FF2B5EF4-FFF2-40B4-BE49-F238E27FC236}">
                <a16:creationId xmlns:a16="http://schemas.microsoft.com/office/drawing/2014/main" id="{D6FC1105-93C5-0E50-1656-271A54E5D97D}"/>
              </a:ext>
            </a:extLst>
          </p:cNvPr>
          <p:cNvSpPr>
            <a:spLocks noGrp="1"/>
          </p:cNvSpPr>
          <p:nvPr>
            <p:ph type="ftr" sz="quarter" idx="37"/>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E134F48D-1D23-34DB-1FB6-07EEB752692C}"/>
              </a:ext>
            </a:extLst>
          </p:cNvPr>
          <p:cNvSpPr>
            <a:spLocks noGrp="1"/>
          </p:cNvSpPr>
          <p:nvPr>
            <p:ph type="sldNum" sz="quarter" idx="38"/>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31544191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D688C66-2A77-64CD-38B5-90492185CACE}"/>
              </a:ext>
            </a:extLst>
          </p:cNvPr>
          <p:cNvSpPr/>
          <p:nvPr userDrawn="1"/>
        </p:nvSpPr>
        <p:spPr>
          <a:xfrm rot="5400000" flipH="1" flipV="1">
            <a:off x="8570975" y="3236976"/>
            <a:ext cx="6858000" cy="384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Footer Placeholder 4">
            <a:extLst>
              <a:ext uri="{FF2B5EF4-FFF2-40B4-BE49-F238E27FC236}">
                <a16:creationId xmlns:a16="http://schemas.microsoft.com/office/drawing/2014/main" id="{89035839-CD36-5568-9808-CCDD9953C933}"/>
              </a:ext>
            </a:extLst>
          </p:cNvPr>
          <p:cNvSpPr>
            <a:spLocks noGrp="1"/>
          </p:cNvSpPr>
          <p:nvPr>
            <p:ph type="ftr" sz="quarter" idx="3"/>
          </p:nvPr>
        </p:nvSpPr>
        <p:spPr>
          <a:xfrm rot="16200000">
            <a:off x="8854442" y="2953511"/>
            <a:ext cx="6291068" cy="384048"/>
          </a:xfrm>
          <a:prstGeom prst="rect">
            <a:avLst/>
          </a:prstGeom>
          <a:noFill/>
        </p:spPr>
        <p:txBody>
          <a:bodyPr vert="horz" lIns="210312" tIns="45720" rIns="91440" bIns="45720" rtlCol="0" anchor="ctr"/>
          <a:lstStyle>
            <a:lvl1pPr algn="l">
              <a:defRPr sz="1200" b="1" cap="all" spc="300" baseline="0">
                <a:solidFill>
                  <a:schemeClr val="bg1"/>
                </a:solidFill>
                <a:latin typeface="+mj-lt"/>
              </a:defRPr>
            </a:lvl1pPr>
          </a:lstStyle>
          <a:p>
            <a:r>
              <a:rPr lang="en-US" dirty="0"/>
              <a:t>Presentation Title</a:t>
            </a:r>
          </a:p>
        </p:txBody>
      </p:sp>
      <p:sp>
        <p:nvSpPr>
          <p:cNvPr id="2" name="Title Placeholder 1">
            <a:extLst>
              <a:ext uri="{FF2B5EF4-FFF2-40B4-BE49-F238E27FC236}">
                <a16:creationId xmlns:a16="http://schemas.microsoft.com/office/drawing/2014/main" id="{9198F9AA-2C87-421D-97C1-B4248DFDC2C2}"/>
              </a:ext>
            </a:extLst>
          </p:cNvPr>
          <p:cNvSpPr>
            <a:spLocks noGrp="1"/>
          </p:cNvSpPr>
          <p:nvPr>
            <p:ph type="title"/>
          </p:nvPr>
        </p:nvSpPr>
        <p:spPr>
          <a:xfrm>
            <a:off x="846438" y="409576"/>
            <a:ext cx="10972800" cy="1325563"/>
          </a:xfrm>
          <a:prstGeom prst="rect">
            <a:avLst/>
          </a:prstGeom>
        </p:spPr>
        <p:txBody>
          <a:bodyPr vert="horz" lIns="0" tIns="0" rIns="0" bIns="0" rtlCol="0" anchor="t">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745644" y="1825625"/>
            <a:ext cx="11098307" cy="4351338"/>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5">
            <a:extLst>
              <a:ext uri="{FF2B5EF4-FFF2-40B4-BE49-F238E27FC236}">
                <a16:creationId xmlns:a16="http://schemas.microsoft.com/office/drawing/2014/main" id="{533E5E79-C396-3919-759D-5AD893CE4260}"/>
              </a:ext>
            </a:extLst>
          </p:cNvPr>
          <p:cNvSpPr>
            <a:spLocks noGrp="1"/>
          </p:cNvSpPr>
          <p:nvPr>
            <p:ph type="sldNum" sz="quarter" idx="4"/>
          </p:nvPr>
        </p:nvSpPr>
        <p:spPr>
          <a:xfrm rot="16200000">
            <a:off x="11716511" y="6382510"/>
            <a:ext cx="566928" cy="384048"/>
          </a:xfrm>
          <a:prstGeom prst="rect">
            <a:avLst/>
          </a:prstGeom>
        </p:spPr>
        <p:txBody>
          <a:bodyPr vert="horz" lIns="91440" tIns="45720" rIns="91440" bIns="45720" rtlCol="0" anchor="ctr"/>
          <a:lstStyle>
            <a:lvl1pPr algn="ctr">
              <a:defRPr sz="1400">
                <a:solidFill>
                  <a:schemeClr val="bg1"/>
                </a:solidFill>
              </a:defRPr>
            </a:lvl1p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9" r:id="rId4"/>
    <p:sldLayoutId id="2147483652" r:id="rId5"/>
    <p:sldLayoutId id="2147483665" r:id="rId6"/>
    <p:sldLayoutId id="2147483653" r:id="rId7"/>
    <p:sldLayoutId id="2147483654" r:id="rId8"/>
    <p:sldLayoutId id="2147483658" r:id="rId9"/>
    <p:sldLayoutId id="2147483655" r:id="rId10"/>
    <p:sldLayoutId id="2147483656" r:id="rId11"/>
    <p:sldLayoutId id="2147483657" r:id="rId12"/>
    <p:sldLayoutId id="2147483664" r:id="rId13"/>
    <p:sldLayoutId id="2147483663" r:id="rId14"/>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hdr="0" dt="0"/>
  <p:txStyles>
    <p:titleStyle>
      <a:lvl1pPr algn="l" defTabSz="914400" rtl="0" eaLnBrk="1" latinLnBrk="0" hangingPunct="1">
        <a:lnSpc>
          <a:spcPct val="90000"/>
        </a:lnSpc>
        <a:spcBef>
          <a:spcPct val="0"/>
        </a:spcBef>
        <a:buNone/>
        <a:defRPr sz="4000" b="1" i="0" kern="1200" cap="all" spc="600" baseline="0">
          <a:solidFill>
            <a:schemeClr val="tx1"/>
          </a:solidFill>
          <a:latin typeface="+mj-lt"/>
          <a:ea typeface="+mj-ea"/>
          <a:cs typeface="Arial Black" panose="020B0604020202020204" pitchFamily="34" charset="0"/>
        </a:defRPr>
      </a:lvl1pPr>
    </p:titleStyle>
    <p:bodyStyle>
      <a:lvl1pPr marL="0" indent="0" algn="l" defTabSz="914400" rtl="0" eaLnBrk="1" latinLnBrk="0" hangingPunct="1">
        <a:lnSpc>
          <a:spcPct val="150000"/>
        </a:lnSpc>
        <a:spcBef>
          <a:spcPts val="1000"/>
        </a:spcBef>
        <a:buFontTx/>
        <a:buNone/>
        <a:defRPr sz="2400" b="0" i="0" kern="1200">
          <a:solidFill>
            <a:schemeClr val="tx1"/>
          </a:solidFill>
          <a:latin typeface="+mn-lt"/>
          <a:ea typeface="+mn-ea"/>
          <a:cs typeface="+mn-cs"/>
        </a:defRPr>
      </a:lvl1pPr>
      <a:lvl2pPr marL="457200" indent="0" algn="l" defTabSz="914400" rtl="0" eaLnBrk="1" latinLnBrk="0" hangingPunct="1">
        <a:lnSpc>
          <a:spcPct val="150000"/>
        </a:lnSpc>
        <a:spcBef>
          <a:spcPts val="500"/>
        </a:spcBef>
        <a:buFontTx/>
        <a:buNone/>
        <a:defRPr sz="2200" b="0" i="0" kern="1200">
          <a:solidFill>
            <a:schemeClr val="tx1"/>
          </a:solidFill>
          <a:latin typeface="Avenir Next LT Pro" panose="020B0504020202020204" pitchFamily="34" charset="77"/>
          <a:ea typeface="+mn-ea"/>
          <a:cs typeface="+mn-cs"/>
        </a:defRPr>
      </a:lvl2pPr>
      <a:lvl3pPr marL="914400" indent="0" algn="l" defTabSz="914400" rtl="0" eaLnBrk="1" latinLnBrk="0" hangingPunct="1">
        <a:lnSpc>
          <a:spcPct val="150000"/>
        </a:lnSpc>
        <a:spcBef>
          <a:spcPts val="500"/>
        </a:spcBef>
        <a:buFontTx/>
        <a:buNone/>
        <a:defRPr sz="2000" b="0" i="0" kern="1200">
          <a:solidFill>
            <a:schemeClr val="tx1"/>
          </a:solidFill>
          <a:latin typeface="Avenir Next LT Pro" panose="020B0504020202020204" pitchFamily="34" charset="77"/>
          <a:ea typeface="+mn-ea"/>
          <a:cs typeface="+mn-cs"/>
        </a:defRPr>
      </a:lvl3pPr>
      <a:lvl4pPr marL="1371600" indent="0" algn="l" defTabSz="914400" rtl="0" eaLnBrk="1" latinLnBrk="0" hangingPunct="1">
        <a:lnSpc>
          <a:spcPct val="150000"/>
        </a:lnSpc>
        <a:spcBef>
          <a:spcPts val="500"/>
        </a:spcBef>
        <a:buFontTx/>
        <a:buNone/>
        <a:defRPr sz="1800" b="0" i="0" kern="1200">
          <a:solidFill>
            <a:schemeClr val="tx1"/>
          </a:solidFill>
          <a:latin typeface="Avenir Next LT Pro" panose="020B0504020202020204" pitchFamily="34" charset="77"/>
          <a:ea typeface="+mn-ea"/>
          <a:cs typeface="+mn-cs"/>
        </a:defRPr>
      </a:lvl4pPr>
      <a:lvl5pPr marL="1828800" indent="0" algn="l" defTabSz="914400" rtl="0" eaLnBrk="1" latinLnBrk="0" hangingPunct="1">
        <a:lnSpc>
          <a:spcPct val="150000"/>
        </a:lnSpc>
        <a:spcBef>
          <a:spcPts val="500"/>
        </a:spcBef>
        <a:buFontTx/>
        <a:buNone/>
        <a:defRPr sz="1800" b="0" i="0" kern="1200">
          <a:solidFill>
            <a:schemeClr val="tx1"/>
          </a:solidFill>
          <a:latin typeface="Avenir Next LT Pro" panose="020B0504020202020204"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A4A3A4"/>
          </p15:clr>
        </p15:guide>
        <p15:guide id="4" orient="horz" pos="1152" userDrawn="1">
          <p15:clr>
            <a:srgbClr val="547EBF"/>
          </p15:clr>
        </p15:guide>
        <p15:guide id="5" pos="7440" userDrawn="1">
          <p15:clr>
            <a:srgbClr val="547EBF"/>
          </p15:clr>
        </p15:guide>
        <p15:guide id="6" orient="horz" pos="4080" userDrawn="1">
          <p15:clr>
            <a:srgbClr val="547EBF"/>
          </p15:clr>
        </p15:guide>
        <p15:guide id="19" userDrawn="1">
          <p15:clr>
            <a:srgbClr val="547EBF"/>
          </p15:clr>
        </p15:guide>
        <p15:guide id="20" pos="7680" userDrawn="1">
          <p15:clr>
            <a:srgbClr val="547EBF"/>
          </p15:clr>
        </p15:guide>
        <p15:guide id="21" pos="528" userDrawn="1">
          <p15:clr>
            <a:srgbClr val="547EBF"/>
          </p15:clr>
        </p15:guide>
        <p15:guide id="22" pos="6912" userDrawn="1">
          <p15:clr>
            <a:srgbClr val="547EBF"/>
          </p15:clr>
        </p15:guide>
        <p15:guide id="23" orient="horz" pos="240" userDrawn="1">
          <p15:clr>
            <a:srgbClr val="547EBF"/>
          </p15:clr>
        </p15:guide>
        <p15:guide id="25" orient="horz" pos="552" userDrawn="1">
          <p15:clr>
            <a:srgbClr val="547EBF"/>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12.gif"/><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2.gif"/><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8" Type="http://schemas.microsoft.com/office/2007/relationships/hdphoto" Target="../media/hdphoto10.wdp"/><Relationship Id="rId13" Type="http://schemas.openxmlformats.org/officeDocument/2006/relationships/hyperlink" Target="https://gsap.com/" TargetMode="External"/><Relationship Id="rId3" Type="http://schemas.openxmlformats.org/officeDocument/2006/relationships/hyperlink" Target="https://www.sundown-studio.com/" TargetMode="External"/><Relationship Id="rId7" Type="http://schemas.openxmlformats.org/officeDocument/2006/relationships/image" Target="../media/image15.png"/><Relationship Id="rId12" Type="http://schemas.microsoft.com/office/2007/relationships/hdphoto" Target="../media/hdphoto12.wdp"/><Relationship Id="rId17" Type="http://schemas.openxmlformats.org/officeDocument/2006/relationships/hyperlink" Target="https://www.flickr.com/photos/ervins_strauhmanis/9544834557/" TargetMode="External"/><Relationship Id="rId2" Type="http://schemas.openxmlformats.org/officeDocument/2006/relationships/hyperlink" Target="https://unsplash.com/" TargetMode="External"/><Relationship Id="rId16" Type="http://schemas.openxmlformats.org/officeDocument/2006/relationships/image" Target="../media/image18.jpg"/><Relationship Id="rId1" Type="http://schemas.openxmlformats.org/officeDocument/2006/relationships/slideLayout" Target="../slideLayouts/slideLayout11.xml"/><Relationship Id="rId6" Type="http://schemas.microsoft.com/office/2007/relationships/hdphoto" Target="../media/hdphoto9.wdp"/><Relationship Id="rId11" Type="http://schemas.openxmlformats.org/officeDocument/2006/relationships/image" Target="../media/image17.png"/><Relationship Id="rId5" Type="http://schemas.openxmlformats.org/officeDocument/2006/relationships/image" Target="../media/image14.png"/><Relationship Id="rId15" Type="http://schemas.openxmlformats.org/officeDocument/2006/relationships/hyperlink" Target="https://www.w3schools.com/js/default.asp" TargetMode="External"/><Relationship Id="rId10" Type="http://schemas.microsoft.com/office/2007/relationships/hdphoto" Target="../media/hdphoto11.wdp"/><Relationship Id="rId4" Type="http://schemas.openxmlformats.org/officeDocument/2006/relationships/hyperlink" Target="https://thisismagma.com/" TargetMode="External"/><Relationship Id="rId9" Type="http://schemas.openxmlformats.org/officeDocument/2006/relationships/image" Target="../media/image16.png"/><Relationship Id="rId14" Type="http://schemas.openxmlformats.org/officeDocument/2006/relationships/hyperlink" Target="https://cdn.jsdelivr.net/npm/locomotive-scroll@3.5.4/dist/locomotive-scroll.css" TargetMode="External"/></Relationships>
</file>

<file path=ppt/slides/_rels/slide19.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hyperlink" Target="https://www.flickr.com/photos/ervins_strauhmanis/9544834557/" TargetMode="External"/><Relationship Id="rId3" Type="http://schemas.openxmlformats.org/officeDocument/2006/relationships/hyperlink" Target="https://thisismagma.com/wp-content/themes/magma/assets/home/hero/1.mp4?2" TargetMode="External"/><Relationship Id="rId7" Type="http://schemas.microsoft.com/office/2007/relationships/hdphoto" Target="../media/hdphoto10.wdp"/><Relationship Id="rId12" Type="http://schemas.openxmlformats.org/officeDocument/2006/relationships/image" Target="../media/image18.jpg"/><Relationship Id="rId2" Type="http://schemas.openxmlformats.org/officeDocument/2006/relationships/hyperlink" Target="https://cdn.jsdelivr.net/npm/remixicon@3.2.0/fonts/remixicon.css" TargetMode="External"/><Relationship Id="rId1" Type="http://schemas.openxmlformats.org/officeDocument/2006/relationships/slideLayout" Target="../slideLayouts/slideLayout11.xml"/><Relationship Id="rId6" Type="http://schemas.openxmlformats.org/officeDocument/2006/relationships/image" Target="../media/image15.png"/><Relationship Id="rId11" Type="http://schemas.microsoft.com/office/2007/relationships/hdphoto" Target="../media/hdphoto12.wdp"/><Relationship Id="rId5" Type="http://schemas.microsoft.com/office/2007/relationships/hdphoto" Target="../media/hdphoto9.wdp"/><Relationship Id="rId10" Type="http://schemas.openxmlformats.org/officeDocument/2006/relationships/image" Target="../media/image17.png"/><Relationship Id="rId4" Type="http://schemas.openxmlformats.org/officeDocument/2006/relationships/image" Target="../media/image14.png"/><Relationship Id="rId9" Type="http://schemas.microsoft.com/office/2007/relationships/hdphoto" Target="../media/hdphoto11.wdp"/><Relationship Id="rId14" Type="http://schemas.openxmlformats.org/officeDocument/2006/relationships/hyperlink" Target="https://thisismagma.com/wp-content/themes/magma/assets/home/glass/1.webm?2"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hyperlink" Target="https://github.com/krishhn13/Dhanadhyaksh" TargetMode="External"/><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microsoft.com/office/2007/relationships/hdphoto" Target="../media/hdphoto7.wdp"/><Relationship Id="rId5" Type="http://schemas.openxmlformats.org/officeDocument/2006/relationships/image" Target="../media/image9.png"/><Relationship Id="rId4" Type="http://schemas.microsoft.com/office/2007/relationships/hdphoto" Target="../media/hdphoto6.wdp"/></Relationships>
</file>

<file path=ppt/slides/_rels/slide4.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10.png"/><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10.png"/><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Engineering theme background design with gears 300337 Vector Art at Vecteezy">
            <a:extLst>
              <a:ext uri="{FF2B5EF4-FFF2-40B4-BE49-F238E27FC236}">
                <a16:creationId xmlns:a16="http://schemas.microsoft.com/office/drawing/2014/main" id="{0FFC3AC5-0C1C-11E4-F153-45976D9F4DC5}"/>
              </a:ext>
            </a:extLst>
          </p:cNvPr>
          <p:cNvPicPr>
            <a:picLocks noChangeAspect="1" noChangeArrowheads="1"/>
          </p:cNvPicPr>
          <p:nvPr/>
        </p:nvPicPr>
        <p:blipFill>
          <a:blip r:embed="rId2">
            <a:alphaModFix amt="35000"/>
            <a:extLst>
              <a:ext uri="{28A0092B-C50C-407E-A947-70E740481C1C}">
                <a14:useLocalDpi xmlns:a14="http://schemas.microsoft.com/office/drawing/2010/main" val="0"/>
              </a:ext>
            </a:extLst>
          </a:blip>
          <a:srcRect/>
          <a:stretch>
            <a:fillRect/>
          </a:stretch>
        </p:blipFill>
        <p:spPr bwMode="auto">
          <a:xfrm>
            <a:off x="0" y="-14291"/>
            <a:ext cx="12192000" cy="687229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B9DEB41D-B2EB-CD40-88BE-E65918B62D0D}"/>
              </a:ext>
            </a:extLst>
          </p:cNvPr>
          <p:cNvSpPr txBox="1"/>
          <p:nvPr/>
        </p:nvSpPr>
        <p:spPr>
          <a:xfrm>
            <a:off x="610894" y="382938"/>
            <a:ext cx="11002296" cy="3539430"/>
          </a:xfrm>
          <a:prstGeom prst="rect">
            <a:avLst/>
          </a:prstGeom>
          <a:noFill/>
        </p:spPr>
        <p:txBody>
          <a:bodyPr wrap="square" rtlCol="0">
            <a:spAutoFit/>
          </a:bodyPr>
          <a:lstStyle/>
          <a:p>
            <a:pPr algn="ctr"/>
            <a:r>
              <a:rPr lang="en-IN" sz="2400" b="1" dirty="0">
                <a:solidFill>
                  <a:srgbClr val="000000"/>
                </a:solidFill>
              </a:rPr>
              <a:t>Front End Engineering II</a:t>
            </a:r>
          </a:p>
          <a:p>
            <a:pPr algn="ctr"/>
            <a:endParaRPr lang="en-IN" b="1" dirty="0">
              <a:solidFill>
                <a:srgbClr val="000000"/>
              </a:solidFill>
            </a:endParaRPr>
          </a:p>
          <a:p>
            <a:pPr algn="ctr"/>
            <a:r>
              <a:rPr lang="en-IN" b="1" dirty="0">
                <a:solidFill>
                  <a:srgbClr val="000000"/>
                </a:solidFill>
              </a:rPr>
              <a:t>PROJECT GROUP 10</a:t>
            </a:r>
          </a:p>
          <a:p>
            <a:pPr algn="ctr"/>
            <a:r>
              <a:rPr lang="en-IN" b="1" dirty="0">
                <a:solidFill>
                  <a:srgbClr val="000000"/>
                </a:solidFill>
              </a:rPr>
              <a:t>Semester III</a:t>
            </a:r>
          </a:p>
          <a:p>
            <a:pPr algn="ctr"/>
            <a:r>
              <a:rPr lang="en-IN" b="1" dirty="0">
                <a:solidFill>
                  <a:srgbClr val="000000"/>
                </a:solidFill>
              </a:rPr>
              <a:t>(Batch 2023)</a:t>
            </a:r>
          </a:p>
          <a:p>
            <a:pPr algn="ctr"/>
            <a:endParaRPr lang="en-IN" b="1" dirty="0">
              <a:solidFill>
                <a:srgbClr val="000000"/>
              </a:solidFill>
            </a:endParaRPr>
          </a:p>
          <a:p>
            <a:pPr algn="ctr"/>
            <a:r>
              <a:rPr lang="en-IN" sz="2000" b="1" dirty="0">
                <a:solidFill>
                  <a:srgbClr val="000000"/>
                </a:solidFill>
                <a:latin typeface="Aptos" panose="020B0004020202020204" pitchFamily="34" charset="0"/>
              </a:rPr>
              <a:t>DHANADHYAKSH</a:t>
            </a:r>
          </a:p>
          <a:p>
            <a:pPr algn="ctr"/>
            <a:r>
              <a:rPr lang="en-IN" b="1" i="1" dirty="0">
                <a:solidFill>
                  <a:srgbClr val="000000"/>
                </a:solidFill>
                <a:latin typeface="Aptos" panose="020B0004020202020204" pitchFamily="34" charset="0"/>
              </a:rPr>
              <a:t>Your Personal Guide To Financial Freedom</a:t>
            </a:r>
          </a:p>
          <a:p>
            <a:pPr algn="ctr"/>
            <a:endParaRPr lang="en-IN" b="1" i="1" dirty="0">
              <a:solidFill>
                <a:srgbClr val="000000"/>
              </a:solidFill>
              <a:latin typeface="Aptos" panose="020B0004020202020204" pitchFamily="34" charset="0"/>
            </a:endParaRPr>
          </a:p>
          <a:p>
            <a:pPr algn="ctr"/>
            <a:endParaRPr lang="en-IN" b="1" i="1" dirty="0">
              <a:solidFill>
                <a:srgbClr val="000000"/>
              </a:solidFill>
              <a:latin typeface="Aptos" panose="020B0004020202020204" pitchFamily="34" charset="0"/>
            </a:endParaRPr>
          </a:p>
          <a:p>
            <a:pPr algn="ctr"/>
            <a:endParaRPr lang="en-IN" b="1" i="1" dirty="0">
              <a:solidFill>
                <a:srgbClr val="000000"/>
              </a:solidFill>
              <a:latin typeface="Aptos" panose="020B0004020202020204" pitchFamily="34" charset="0"/>
            </a:endParaRPr>
          </a:p>
          <a:p>
            <a:pPr algn="ctr"/>
            <a:endParaRPr lang="en-IN" b="1" i="1" dirty="0">
              <a:solidFill>
                <a:srgbClr val="000000"/>
              </a:solidFill>
              <a:latin typeface="Aptos" panose="020B0004020202020204" pitchFamily="34" charset="0"/>
            </a:endParaRPr>
          </a:p>
        </p:txBody>
      </p:sp>
      <p:sp>
        <p:nvSpPr>
          <p:cNvPr id="7" name="TextBox 6">
            <a:extLst>
              <a:ext uri="{FF2B5EF4-FFF2-40B4-BE49-F238E27FC236}">
                <a16:creationId xmlns:a16="http://schemas.microsoft.com/office/drawing/2014/main" id="{6B659C8C-04A3-77A1-A866-551B3EE3F9CE}"/>
              </a:ext>
            </a:extLst>
          </p:cNvPr>
          <p:cNvSpPr txBox="1"/>
          <p:nvPr/>
        </p:nvSpPr>
        <p:spPr>
          <a:xfrm>
            <a:off x="263143" y="4343915"/>
            <a:ext cx="2125579" cy="1077218"/>
          </a:xfrm>
          <a:prstGeom prst="rect">
            <a:avLst/>
          </a:prstGeom>
          <a:noFill/>
        </p:spPr>
        <p:txBody>
          <a:bodyPr wrap="square" rtlCol="0">
            <a:spAutoFit/>
          </a:bodyPr>
          <a:lstStyle/>
          <a:p>
            <a:pPr algn="ctr"/>
            <a:r>
              <a:rPr lang="en-IN" sz="1600" b="1" dirty="0">
                <a:solidFill>
                  <a:srgbClr val="000000"/>
                </a:solidFill>
              </a:rPr>
              <a:t>Supervised By: </a:t>
            </a:r>
          </a:p>
          <a:p>
            <a:endParaRPr lang="en-IN" sz="1600" b="1" dirty="0">
              <a:solidFill>
                <a:srgbClr val="000000"/>
              </a:solidFill>
            </a:endParaRPr>
          </a:p>
          <a:p>
            <a:pPr algn="ctr"/>
            <a:r>
              <a:rPr lang="en-IN" sz="1600" b="1" dirty="0">
                <a:solidFill>
                  <a:srgbClr val="000000"/>
                </a:solidFill>
              </a:rPr>
              <a:t>Faculty Name:</a:t>
            </a:r>
          </a:p>
          <a:p>
            <a:pPr algn="ctr"/>
            <a:r>
              <a:rPr lang="en-IN" sz="1600" b="1" dirty="0">
                <a:solidFill>
                  <a:srgbClr val="000000"/>
                </a:solidFill>
              </a:rPr>
              <a:t>Thirupathy M</a:t>
            </a:r>
          </a:p>
        </p:txBody>
      </p:sp>
      <p:sp>
        <p:nvSpPr>
          <p:cNvPr id="8" name="TextBox 7">
            <a:extLst>
              <a:ext uri="{FF2B5EF4-FFF2-40B4-BE49-F238E27FC236}">
                <a16:creationId xmlns:a16="http://schemas.microsoft.com/office/drawing/2014/main" id="{A6CE7E9F-1725-CE11-D11D-35BA67F898EC}"/>
              </a:ext>
            </a:extLst>
          </p:cNvPr>
          <p:cNvSpPr txBox="1"/>
          <p:nvPr/>
        </p:nvSpPr>
        <p:spPr>
          <a:xfrm>
            <a:off x="8682435" y="4059790"/>
            <a:ext cx="4010527" cy="1569660"/>
          </a:xfrm>
          <a:prstGeom prst="rect">
            <a:avLst/>
          </a:prstGeom>
          <a:noFill/>
        </p:spPr>
        <p:txBody>
          <a:bodyPr wrap="square" rtlCol="0">
            <a:spAutoFit/>
          </a:bodyPr>
          <a:lstStyle/>
          <a:p>
            <a:r>
              <a:rPr lang="en-IN" sz="1600" b="1" dirty="0">
                <a:solidFill>
                  <a:srgbClr val="000000"/>
                </a:solidFill>
                <a:latin typeface="Avenir Next LT Pro (Body)"/>
              </a:rPr>
              <a:t>Submitted By: </a:t>
            </a:r>
          </a:p>
          <a:p>
            <a:endParaRPr lang="en-IN" sz="1600" b="1" dirty="0">
              <a:solidFill>
                <a:srgbClr val="000000"/>
              </a:solidFill>
              <a:latin typeface="Avenir Next LT Pro (Body)"/>
            </a:endParaRPr>
          </a:p>
          <a:p>
            <a:r>
              <a:rPr lang="en-IN" sz="1600" b="1" dirty="0">
                <a:solidFill>
                  <a:srgbClr val="000000"/>
                </a:solidFill>
                <a:latin typeface="Avenir Next LT Pro (Body)"/>
              </a:rPr>
              <a:t>Krishan Kumar Sah, 2310990467</a:t>
            </a:r>
          </a:p>
          <a:p>
            <a:r>
              <a:rPr lang="en-IN" sz="1600" b="1" dirty="0">
                <a:solidFill>
                  <a:srgbClr val="000000"/>
                </a:solidFill>
                <a:latin typeface="Avenir Next LT Pro (Body)"/>
              </a:rPr>
              <a:t>Aadi Attrey, 2310991753</a:t>
            </a:r>
          </a:p>
          <a:p>
            <a:r>
              <a:rPr lang="en-IN" sz="1600" b="1" dirty="0">
                <a:solidFill>
                  <a:srgbClr val="000000"/>
                </a:solidFill>
                <a:latin typeface="Avenir Next LT Pro (Body)"/>
              </a:rPr>
              <a:t>Adish Jain, 2310991761</a:t>
            </a:r>
          </a:p>
          <a:p>
            <a:r>
              <a:rPr lang="en-IN" sz="1600" b="1" dirty="0">
                <a:solidFill>
                  <a:srgbClr val="000000"/>
                </a:solidFill>
                <a:latin typeface="Avenir Next LT Pro (Body)"/>
              </a:rPr>
              <a:t>Armaanpeet Singh, 2310991788</a:t>
            </a:r>
          </a:p>
        </p:txBody>
      </p:sp>
      <p:sp>
        <p:nvSpPr>
          <p:cNvPr id="9" name="TextBox 8">
            <a:extLst>
              <a:ext uri="{FF2B5EF4-FFF2-40B4-BE49-F238E27FC236}">
                <a16:creationId xmlns:a16="http://schemas.microsoft.com/office/drawing/2014/main" id="{B7921432-5438-5BAE-D5F2-F0DCECF8F805}"/>
              </a:ext>
            </a:extLst>
          </p:cNvPr>
          <p:cNvSpPr txBox="1"/>
          <p:nvPr/>
        </p:nvSpPr>
        <p:spPr>
          <a:xfrm>
            <a:off x="2167658" y="5720359"/>
            <a:ext cx="7395411" cy="369332"/>
          </a:xfrm>
          <a:prstGeom prst="rect">
            <a:avLst/>
          </a:prstGeom>
          <a:noFill/>
        </p:spPr>
        <p:txBody>
          <a:bodyPr wrap="square" rtlCol="0">
            <a:spAutoFit/>
          </a:bodyPr>
          <a:lstStyle/>
          <a:p>
            <a:pPr marL="180340" indent="-180340" algn="ctr">
              <a:spcAft>
                <a:spcPts val="1000"/>
              </a:spcAft>
            </a:pPr>
            <a:r>
              <a:rPr lang="en-IN" sz="1800" b="1" dirty="0">
                <a:solidFill>
                  <a:srgbClr val="000000"/>
                </a:solidFill>
                <a:effectLst/>
                <a:latin typeface="Aptos Display" panose="020B0004020202020204" pitchFamily="34" charset="0"/>
                <a:ea typeface="Times New Roman" panose="02020603050405020304" pitchFamily="18" charset="0"/>
                <a:cs typeface="Times New Roman" panose="02020603050405020304" pitchFamily="18" charset="0"/>
              </a:rPr>
              <a:t>Department Of Computer Science And Engineering</a:t>
            </a:r>
          </a:p>
        </p:txBody>
      </p:sp>
      <p:sp>
        <p:nvSpPr>
          <p:cNvPr id="16" name="TextBox 15">
            <a:extLst>
              <a:ext uri="{FF2B5EF4-FFF2-40B4-BE49-F238E27FC236}">
                <a16:creationId xmlns:a16="http://schemas.microsoft.com/office/drawing/2014/main" id="{3D4F55CE-CE43-8AE9-3421-63E26A4B5B65}"/>
              </a:ext>
            </a:extLst>
          </p:cNvPr>
          <p:cNvSpPr txBox="1"/>
          <p:nvPr/>
        </p:nvSpPr>
        <p:spPr>
          <a:xfrm>
            <a:off x="2684498" y="6039780"/>
            <a:ext cx="6361730" cy="369332"/>
          </a:xfrm>
          <a:prstGeom prst="rect">
            <a:avLst/>
          </a:prstGeom>
          <a:noFill/>
        </p:spPr>
        <p:txBody>
          <a:bodyPr wrap="square" rtlCol="0">
            <a:spAutoFit/>
          </a:bodyPr>
          <a:lstStyle/>
          <a:p>
            <a:pPr algn="ctr"/>
            <a:r>
              <a:rPr lang="en-IN" b="1" dirty="0">
                <a:solidFill>
                  <a:srgbClr val="000000"/>
                </a:solidFill>
                <a:latin typeface="Aptos Display" panose="020B0004020202020204" pitchFamily="34" charset="0"/>
              </a:rPr>
              <a:t>Chitkara University Institute Of Engineering &amp; Technology</a:t>
            </a:r>
          </a:p>
        </p:txBody>
      </p:sp>
      <p:sp>
        <p:nvSpPr>
          <p:cNvPr id="17" name="TextBox 16">
            <a:extLst>
              <a:ext uri="{FF2B5EF4-FFF2-40B4-BE49-F238E27FC236}">
                <a16:creationId xmlns:a16="http://schemas.microsoft.com/office/drawing/2014/main" id="{4DD44CD7-A26F-BDD6-246B-B14A5B099248}"/>
              </a:ext>
            </a:extLst>
          </p:cNvPr>
          <p:cNvSpPr txBox="1"/>
          <p:nvPr/>
        </p:nvSpPr>
        <p:spPr>
          <a:xfrm>
            <a:off x="4470665" y="6393353"/>
            <a:ext cx="2815899" cy="369332"/>
          </a:xfrm>
          <a:prstGeom prst="rect">
            <a:avLst/>
          </a:prstGeom>
          <a:noFill/>
        </p:spPr>
        <p:txBody>
          <a:bodyPr wrap="none" rtlCol="0">
            <a:spAutoFit/>
          </a:bodyPr>
          <a:lstStyle/>
          <a:p>
            <a:r>
              <a:rPr lang="en-IN" b="1" dirty="0">
                <a:solidFill>
                  <a:srgbClr val="000000"/>
                </a:solidFill>
                <a:latin typeface="Aptos Display" panose="020B0004020202020204" pitchFamily="34" charset="0"/>
              </a:rPr>
              <a:t>Chitkara University, Punjab</a:t>
            </a:r>
          </a:p>
        </p:txBody>
      </p:sp>
      <p:pic>
        <p:nvPicPr>
          <p:cNvPr id="18" name="image1.png" descr="A red and white sign&#10;&#10;Description automatically generated with low confidence">
            <a:extLst>
              <a:ext uri="{FF2B5EF4-FFF2-40B4-BE49-F238E27FC236}">
                <a16:creationId xmlns:a16="http://schemas.microsoft.com/office/drawing/2014/main" id="{EBDB9DB8-F71D-B366-69B8-0674A6AFA3E7}"/>
              </a:ext>
            </a:extLst>
          </p:cNvPr>
          <p:cNvPicPr/>
          <p:nvPr/>
        </p:nvPicPr>
        <p:blipFill rotWithShape="1">
          <a:blip r:embed="rId3"/>
          <a:srcRect l="31971"/>
          <a:stretch/>
        </p:blipFill>
        <p:spPr bwMode="auto">
          <a:xfrm>
            <a:off x="4556463" y="2641526"/>
            <a:ext cx="3079074" cy="1491615"/>
          </a:xfrm>
          <a:prstGeom prst="rect">
            <a:avLst/>
          </a:prstGeom>
          <a:ln>
            <a:noFill/>
          </a:ln>
          <a:extLst>
            <a:ext uri="{53640926-AAD7-44D8-BBD7-CCE9431645EC}">
              <a14:shadowObscured xmlns:a14="http://schemas.microsoft.com/office/drawing/2010/main"/>
            </a:ext>
          </a:extLst>
        </p:spPr>
      </p:pic>
      <p:sp>
        <p:nvSpPr>
          <p:cNvPr id="19" name="Oval 18">
            <a:extLst>
              <a:ext uri="{FF2B5EF4-FFF2-40B4-BE49-F238E27FC236}">
                <a16:creationId xmlns:a16="http://schemas.microsoft.com/office/drawing/2014/main" id="{0D771FAE-B25D-2AA0-B123-D6231D685AB2}"/>
              </a:ext>
            </a:extLst>
          </p:cNvPr>
          <p:cNvSpPr/>
          <p:nvPr/>
        </p:nvSpPr>
        <p:spPr>
          <a:xfrm>
            <a:off x="-1383437" y="-1025345"/>
            <a:ext cx="3988662" cy="353943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973405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CD3C5A-CEA8-6DDC-B3F1-41D07C4FA704}"/>
              </a:ext>
            </a:extLst>
          </p:cNvPr>
          <p:cNvSpPr>
            <a:spLocks noGrp="1"/>
          </p:cNvSpPr>
          <p:nvPr>
            <p:ph type="title"/>
          </p:nvPr>
        </p:nvSpPr>
        <p:spPr>
          <a:xfrm>
            <a:off x="5403612" y="2425733"/>
            <a:ext cx="6034216" cy="1439604"/>
          </a:xfrm>
        </p:spPr>
        <p:txBody>
          <a:bodyPr/>
          <a:lstStyle/>
          <a:p>
            <a:r>
              <a:rPr lang="en-US" dirty="0"/>
              <a:t>Problem </a:t>
            </a:r>
            <a:br>
              <a:rPr lang="en-US" dirty="0"/>
            </a:br>
            <a:r>
              <a:rPr lang="en-US" dirty="0"/>
              <a:t>requirements</a:t>
            </a:r>
          </a:p>
        </p:txBody>
      </p:sp>
      <p:sp>
        <p:nvSpPr>
          <p:cNvPr id="7" name="Footer Placeholder 6">
            <a:extLst>
              <a:ext uri="{FF2B5EF4-FFF2-40B4-BE49-F238E27FC236}">
                <a16:creationId xmlns:a16="http://schemas.microsoft.com/office/drawing/2014/main" id="{440E13AC-B5E7-B132-0EB7-541E53B3DA90}"/>
              </a:ext>
            </a:extLst>
          </p:cNvPr>
          <p:cNvSpPr>
            <a:spLocks noGrp="1"/>
          </p:cNvSpPr>
          <p:nvPr>
            <p:ph type="ftr" sz="quarter" idx="10"/>
          </p:nvPr>
        </p:nvSpPr>
        <p:spPr/>
        <p:txBody>
          <a:bodyPr/>
          <a:lstStyle/>
          <a:p>
            <a:r>
              <a:rPr lang="en-US" dirty="0"/>
              <a:t>Dhanadhyaksh</a:t>
            </a:r>
          </a:p>
        </p:txBody>
      </p:sp>
      <p:sp>
        <p:nvSpPr>
          <p:cNvPr id="8" name="Slide Number Placeholder 7">
            <a:extLst>
              <a:ext uri="{FF2B5EF4-FFF2-40B4-BE49-F238E27FC236}">
                <a16:creationId xmlns:a16="http://schemas.microsoft.com/office/drawing/2014/main" id="{126E68C1-1703-73CF-D4D8-D10C96073FA1}"/>
              </a:ext>
            </a:extLst>
          </p:cNvPr>
          <p:cNvSpPr>
            <a:spLocks noGrp="1"/>
          </p:cNvSpPr>
          <p:nvPr>
            <p:ph type="sldNum" sz="quarter" idx="11"/>
          </p:nvPr>
        </p:nvSpPr>
        <p:spPr/>
        <p:txBody>
          <a:bodyPr/>
          <a:lstStyle/>
          <a:p>
            <a:fld id="{09A01C0A-2BB6-49E7-91A3-DCB9F9F59583}" type="slidenum">
              <a:rPr lang="en-US" smtClean="0"/>
              <a:pPr/>
              <a:t>10</a:t>
            </a:fld>
            <a:endParaRPr lang="en-US" dirty="0"/>
          </a:p>
        </p:txBody>
      </p:sp>
    </p:spTree>
    <p:extLst>
      <p:ext uri="{BB962C8B-B14F-4D97-AF65-F5344CB8AC3E}">
        <p14:creationId xmlns:p14="http://schemas.microsoft.com/office/powerpoint/2010/main" val="31165781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CD3C5A-CEA8-6DDC-B3F1-41D07C4FA704}"/>
              </a:ext>
            </a:extLst>
          </p:cNvPr>
          <p:cNvSpPr>
            <a:spLocks noGrp="1"/>
          </p:cNvSpPr>
          <p:nvPr>
            <p:ph type="title"/>
          </p:nvPr>
        </p:nvSpPr>
        <p:spPr>
          <a:xfrm>
            <a:off x="5649420" y="29498"/>
            <a:ext cx="6034216" cy="1439604"/>
          </a:xfrm>
        </p:spPr>
        <p:txBody>
          <a:bodyPr/>
          <a:lstStyle/>
          <a:p>
            <a:r>
              <a:rPr lang="en-US" dirty="0"/>
              <a:t>Problem requirements</a:t>
            </a:r>
          </a:p>
        </p:txBody>
      </p:sp>
      <p:sp>
        <p:nvSpPr>
          <p:cNvPr id="7" name="Footer Placeholder 6">
            <a:extLst>
              <a:ext uri="{FF2B5EF4-FFF2-40B4-BE49-F238E27FC236}">
                <a16:creationId xmlns:a16="http://schemas.microsoft.com/office/drawing/2014/main" id="{440E13AC-B5E7-B132-0EB7-541E53B3DA90}"/>
              </a:ext>
            </a:extLst>
          </p:cNvPr>
          <p:cNvSpPr>
            <a:spLocks noGrp="1"/>
          </p:cNvSpPr>
          <p:nvPr>
            <p:ph type="ftr" sz="quarter" idx="10"/>
          </p:nvPr>
        </p:nvSpPr>
        <p:spPr/>
        <p:txBody>
          <a:bodyPr/>
          <a:lstStyle/>
          <a:p>
            <a:r>
              <a:rPr lang="en-US" dirty="0"/>
              <a:t>Dhanadhyaksh</a:t>
            </a:r>
          </a:p>
        </p:txBody>
      </p:sp>
      <p:sp>
        <p:nvSpPr>
          <p:cNvPr id="8" name="Slide Number Placeholder 7">
            <a:extLst>
              <a:ext uri="{FF2B5EF4-FFF2-40B4-BE49-F238E27FC236}">
                <a16:creationId xmlns:a16="http://schemas.microsoft.com/office/drawing/2014/main" id="{126E68C1-1703-73CF-D4D8-D10C96073FA1}"/>
              </a:ext>
            </a:extLst>
          </p:cNvPr>
          <p:cNvSpPr>
            <a:spLocks noGrp="1"/>
          </p:cNvSpPr>
          <p:nvPr>
            <p:ph type="sldNum" sz="quarter" idx="11"/>
          </p:nvPr>
        </p:nvSpPr>
        <p:spPr/>
        <p:txBody>
          <a:bodyPr/>
          <a:lstStyle/>
          <a:p>
            <a:fld id="{09A01C0A-2BB6-49E7-91A3-DCB9F9F59583}" type="slidenum">
              <a:rPr lang="en-US" smtClean="0"/>
              <a:pPr/>
              <a:t>11</a:t>
            </a:fld>
            <a:endParaRPr lang="en-US" dirty="0"/>
          </a:p>
        </p:txBody>
      </p:sp>
      <p:sp>
        <p:nvSpPr>
          <p:cNvPr id="3" name="TextBox 2">
            <a:extLst>
              <a:ext uri="{FF2B5EF4-FFF2-40B4-BE49-F238E27FC236}">
                <a16:creationId xmlns:a16="http://schemas.microsoft.com/office/drawing/2014/main" id="{A64138EB-9C59-1982-0651-C94621DA462E}"/>
              </a:ext>
            </a:extLst>
          </p:cNvPr>
          <p:cNvSpPr txBox="1"/>
          <p:nvPr/>
        </p:nvSpPr>
        <p:spPr>
          <a:xfrm>
            <a:off x="5649420" y="1769807"/>
            <a:ext cx="5913315" cy="4093428"/>
          </a:xfrm>
          <a:prstGeom prst="rect">
            <a:avLst/>
          </a:prstGeom>
          <a:noFill/>
          <a:ln>
            <a:solidFill>
              <a:schemeClr val="bg2">
                <a:lumMod val="75000"/>
              </a:schemeClr>
            </a:solidFill>
          </a:ln>
        </p:spPr>
        <p:txBody>
          <a:bodyPr wrap="square" rtlCol="0">
            <a:spAutoFit/>
          </a:bodyPr>
          <a:lstStyle/>
          <a:p>
            <a:pPr algn="just"/>
            <a:r>
              <a:rPr lang="en-US" sz="1600" dirty="0"/>
              <a:t>"Dhanadhyaksh" is a name that evokes a sense of wealth management and financial stewardship, derived from Hindu mythology, particularly associated with the treasurer of the gods, </a:t>
            </a:r>
            <a:r>
              <a:rPr lang="en-US" sz="2000" i="1" dirty="0">
                <a:latin typeface="Bell MT" panose="02020503060305020303" pitchFamily="18" charset="0"/>
              </a:rPr>
              <a:t>Kuber</a:t>
            </a:r>
            <a:r>
              <a:rPr lang="en-US" sz="1600" dirty="0"/>
              <a:t>. This name is fitting for a personal finance tracker website that aims to help users manage their finances effectively. Till now, we have covered</a:t>
            </a:r>
          </a:p>
          <a:p>
            <a:pPr algn="just"/>
            <a:endParaRPr lang="en-US" sz="1600" dirty="0"/>
          </a:p>
          <a:p>
            <a:pPr marL="342900" indent="-342900" algn="just">
              <a:buAutoNum type="arabicPeriod"/>
            </a:pPr>
            <a:r>
              <a:rPr lang="en-IN" sz="1600" dirty="0"/>
              <a:t>Login Page (Partial, via HTML and CSS only)</a:t>
            </a:r>
          </a:p>
          <a:p>
            <a:pPr algn="just"/>
            <a:r>
              <a:rPr lang="en-IN" sz="1600" dirty="0"/>
              <a:t>         Login Authentication </a:t>
            </a:r>
          </a:p>
          <a:p>
            <a:pPr algn="just"/>
            <a:r>
              <a:rPr lang="en-IN" sz="1600" dirty="0"/>
              <a:t>         Sign-up feature for new fellows </a:t>
            </a:r>
          </a:p>
          <a:p>
            <a:pPr algn="just"/>
            <a:r>
              <a:rPr lang="en-IN" sz="1600" dirty="0"/>
              <a:t>         Forget Password </a:t>
            </a:r>
          </a:p>
          <a:p>
            <a:pPr algn="just"/>
            <a:endParaRPr lang="en-IN" sz="1600" dirty="0"/>
          </a:p>
          <a:p>
            <a:pPr algn="just"/>
            <a:r>
              <a:rPr lang="en-IN" sz="1600" dirty="0"/>
              <a:t>2. Landing Page </a:t>
            </a:r>
          </a:p>
          <a:p>
            <a:pPr algn="just"/>
            <a:r>
              <a:rPr lang="en-IN" sz="1600" dirty="0"/>
              <a:t>         Brief Description of our site </a:t>
            </a:r>
          </a:p>
          <a:p>
            <a:pPr algn="just"/>
            <a:r>
              <a:rPr lang="en-IN" sz="1600" dirty="0"/>
              <a:t>         User-friendly Interface </a:t>
            </a:r>
          </a:p>
          <a:p>
            <a:pPr algn="just"/>
            <a:r>
              <a:rPr lang="en-IN" sz="1600" dirty="0"/>
              <a:t>         Book a Demo </a:t>
            </a:r>
          </a:p>
        </p:txBody>
      </p:sp>
    </p:spTree>
    <p:extLst>
      <p:ext uri="{BB962C8B-B14F-4D97-AF65-F5344CB8AC3E}">
        <p14:creationId xmlns:p14="http://schemas.microsoft.com/office/powerpoint/2010/main" val="20867331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CD3C5A-CEA8-6DDC-B3F1-41D07C4FA704}"/>
              </a:ext>
            </a:extLst>
          </p:cNvPr>
          <p:cNvSpPr>
            <a:spLocks noGrp="1"/>
          </p:cNvSpPr>
          <p:nvPr>
            <p:ph type="title"/>
          </p:nvPr>
        </p:nvSpPr>
        <p:spPr>
          <a:xfrm>
            <a:off x="5649420" y="29498"/>
            <a:ext cx="6034216" cy="1439604"/>
          </a:xfrm>
        </p:spPr>
        <p:txBody>
          <a:bodyPr/>
          <a:lstStyle/>
          <a:p>
            <a:r>
              <a:rPr lang="en-US" dirty="0"/>
              <a:t>Problem requirements</a:t>
            </a:r>
          </a:p>
        </p:txBody>
      </p:sp>
      <p:sp>
        <p:nvSpPr>
          <p:cNvPr id="7" name="Footer Placeholder 6">
            <a:extLst>
              <a:ext uri="{FF2B5EF4-FFF2-40B4-BE49-F238E27FC236}">
                <a16:creationId xmlns:a16="http://schemas.microsoft.com/office/drawing/2014/main" id="{440E13AC-B5E7-B132-0EB7-541E53B3DA90}"/>
              </a:ext>
            </a:extLst>
          </p:cNvPr>
          <p:cNvSpPr>
            <a:spLocks noGrp="1"/>
          </p:cNvSpPr>
          <p:nvPr>
            <p:ph type="ftr" sz="quarter" idx="10"/>
          </p:nvPr>
        </p:nvSpPr>
        <p:spPr/>
        <p:txBody>
          <a:bodyPr/>
          <a:lstStyle/>
          <a:p>
            <a:r>
              <a:rPr lang="en-US" dirty="0"/>
              <a:t>Dhanadhyaksh</a:t>
            </a:r>
          </a:p>
        </p:txBody>
      </p:sp>
      <p:sp>
        <p:nvSpPr>
          <p:cNvPr id="8" name="Slide Number Placeholder 7">
            <a:extLst>
              <a:ext uri="{FF2B5EF4-FFF2-40B4-BE49-F238E27FC236}">
                <a16:creationId xmlns:a16="http://schemas.microsoft.com/office/drawing/2014/main" id="{126E68C1-1703-73CF-D4D8-D10C96073FA1}"/>
              </a:ext>
            </a:extLst>
          </p:cNvPr>
          <p:cNvSpPr>
            <a:spLocks noGrp="1"/>
          </p:cNvSpPr>
          <p:nvPr>
            <p:ph type="sldNum" sz="quarter" idx="11"/>
          </p:nvPr>
        </p:nvSpPr>
        <p:spPr/>
        <p:txBody>
          <a:bodyPr/>
          <a:lstStyle/>
          <a:p>
            <a:fld id="{09A01C0A-2BB6-49E7-91A3-DCB9F9F59583}" type="slidenum">
              <a:rPr lang="en-US" smtClean="0"/>
              <a:pPr/>
              <a:t>12</a:t>
            </a:fld>
            <a:endParaRPr lang="en-US" dirty="0"/>
          </a:p>
        </p:txBody>
      </p:sp>
      <p:sp>
        <p:nvSpPr>
          <p:cNvPr id="3" name="TextBox 2">
            <a:extLst>
              <a:ext uri="{FF2B5EF4-FFF2-40B4-BE49-F238E27FC236}">
                <a16:creationId xmlns:a16="http://schemas.microsoft.com/office/drawing/2014/main" id="{A64138EB-9C59-1982-0651-C94621DA462E}"/>
              </a:ext>
            </a:extLst>
          </p:cNvPr>
          <p:cNvSpPr txBox="1"/>
          <p:nvPr/>
        </p:nvSpPr>
        <p:spPr>
          <a:xfrm>
            <a:off x="5649420" y="2625213"/>
            <a:ext cx="5510193" cy="2246769"/>
          </a:xfrm>
          <a:prstGeom prst="rect">
            <a:avLst/>
          </a:prstGeom>
          <a:noFill/>
          <a:ln>
            <a:solidFill>
              <a:schemeClr val="bg2">
                <a:lumMod val="90000"/>
              </a:schemeClr>
            </a:solidFill>
          </a:ln>
        </p:spPr>
        <p:txBody>
          <a:bodyPr wrap="square" rtlCol="0">
            <a:spAutoFit/>
          </a:bodyPr>
          <a:lstStyle/>
          <a:p>
            <a:pPr algn="ctr"/>
            <a:r>
              <a:rPr lang="en-IN" sz="2000" dirty="0"/>
              <a:t> Technologies Used: </a:t>
            </a:r>
          </a:p>
          <a:p>
            <a:pPr algn="just"/>
            <a:r>
              <a:rPr lang="en-IN" sz="2000" dirty="0"/>
              <a:t>o HTML </a:t>
            </a:r>
          </a:p>
          <a:p>
            <a:pPr algn="just"/>
            <a:r>
              <a:rPr lang="en-IN" sz="2000" dirty="0"/>
              <a:t>o CSS </a:t>
            </a:r>
          </a:p>
          <a:p>
            <a:pPr algn="just"/>
            <a:r>
              <a:rPr lang="en-IN" sz="2000" dirty="0"/>
              <a:t>o JavaScript </a:t>
            </a:r>
          </a:p>
          <a:p>
            <a:pPr algn="just"/>
            <a:r>
              <a:rPr lang="en-IN" sz="2000" dirty="0"/>
              <a:t>o Locomotive Scroll for Smooth Interface </a:t>
            </a:r>
          </a:p>
          <a:p>
            <a:pPr algn="just"/>
            <a:r>
              <a:rPr lang="en-IN" sz="2000" dirty="0"/>
              <a:t>o Canvas For Designing and Animations </a:t>
            </a:r>
          </a:p>
          <a:p>
            <a:pPr algn="just"/>
            <a:r>
              <a:rPr lang="en-IN" sz="2000" dirty="0"/>
              <a:t>o Scroll Trigger and GSAP for Animation </a:t>
            </a:r>
          </a:p>
        </p:txBody>
      </p:sp>
    </p:spTree>
    <p:extLst>
      <p:ext uri="{BB962C8B-B14F-4D97-AF65-F5344CB8AC3E}">
        <p14:creationId xmlns:p14="http://schemas.microsoft.com/office/powerpoint/2010/main" val="30604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2FB9C5-183A-3556-D047-215BDB00B71F}"/>
              </a:ext>
            </a:extLst>
          </p:cNvPr>
          <p:cNvSpPr>
            <a:spLocks noGrp="1"/>
          </p:cNvSpPr>
          <p:nvPr>
            <p:ph type="title"/>
          </p:nvPr>
        </p:nvSpPr>
        <p:spPr>
          <a:xfrm>
            <a:off x="879665" y="542004"/>
            <a:ext cx="10122632" cy="652054"/>
          </a:xfrm>
        </p:spPr>
        <p:txBody>
          <a:bodyPr/>
          <a:lstStyle/>
          <a:p>
            <a:r>
              <a:rPr lang="en-US" dirty="0"/>
              <a:t>Market competitors</a:t>
            </a:r>
          </a:p>
        </p:txBody>
      </p:sp>
      <p:sp>
        <p:nvSpPr>
          <p:cNvPr id="3" name="Footer Placeholder 2">
            <a:extLst>
              <a:ext uri="{FF2B5EF4-FFF2-40B4-BE49-F238E27FC236}">
                <a16:creationId xmlns:a16="http://schemas.microsoft.com/office/drawing/2014/main" id="{AE636772-0FC0-04E1-F535-F4DF7DAB98EB}"/>
              </a:ext>
            </a:extLst>
          </p:cNvPr>
          <p:cNvSpPr>
            <a:spLocks noGrp="1"/>
          </p:cNvSpPr>
          <p:nvPr>
            <p:ph type="ftr" sz="quarter" idx="10"/>
          </p:nvPr>
        </p:nvSpPr>
        <p:spPr>
          <a:xfrm rot="16200000">
            <a:off x="8824946" y="2953511"/>
            <a:ext cx="6291068" cy="384048"/>
          </a:xfrm>
        </p:spPr>
        <p:txBody>
          <a:bodyPr/>
          <a:lstStyle/>
          <a:p>
            <a:r>
              <a:rPr lang="en-US" dirty="0"/>
              <a:t>Dhanadhyaksh</a:t>
            </a:r>
          </a:p>
        </p:txBody>
      </p:sp>
      <p:sp>
        <p:nvSpPr>
          <p:cNvPr id="7" name="Slide Number Placeholder 6">
            <a:extLst>
              <a:ext uri="{FF2B5EF4-FFF2-40B4-BE49-F238E27FC236}">
                <a16:creationId xmlns:a16="http://schemas.microsoft.com/office/drawing/2014/main" id="{DA33CCEA-C12A-DDE4-040B-E2BBFEC5AE09}"/>
              </a:ext>
            </a:extLst>
          </p:cNvPr>
          <p:cNvSpPr>
            <a:spLocks noGrp="1"/>
          </p:cNvSpPr>
          <p:nvPr>
            <p:ph type="sldNum" sz="quarter" idx="11"/>
          </p:nvPr>
        </p:nvSpPr>
        <p:spPr/>
        <p:txBody>
          <a:bodyPr/>
          <a:lstStyle/>
          <a:p>
            <a:fld id="{09A01C0A-2BB6-49E7-91A3-DCB9F9F59583}" type="slidenum">
              <a:rPr lang="en-US" smtClean="0"/>
              <a:pPr/>
              <a:t>13</a:t>
            </a:fld>
            <a:endParaRPr lang="en-US" dirty="0"/>
          </a:p>
        </p:txBody>
      </p:sp>
      <p:graphicFrame>
        <p:nvGraphicFramePr>
          <p:cNvPr id="11" name="Content Placeholder 10">
            <a:extLst>
              <a:ext uri="{FF2B5EF4-FFF2-40B4-BE49-F238E27FC236}">
                <a16:creationId xmlns:a16="http://schemas.microsoft.com/office/drawing/2014/main" id="{860CC292-522E-BDAB-036B-83D9F63BA436}"/>
              </a:ext>
            </a:extLst>
          </p:cNvPr>
          <p:cNvGraphicFramePr>
            <a:graphicFrameLocks noGrp="1"/>
          </p:cNvGraphicFramePr>
          <p:nvPr>
            <p:ph sz="half" idx="2"/>
            <p:extLst>
              <p:ext uri="{D42A27DB-BD31-4B8C-83A1-F6EECF244321}">
                <p14:modId xmlns:p14="http://schemas.microsoft.com/office/powerpoint/2010/main" val="1246616382"/>
              </p:ext>
            </p:extLst>
          </p:nvPr>
        </p:nvGraphicFramePr>
        <p:xfrm>
          <a:off x="879665" y="1276513"/>
          <a:ext cx="10401452" cy="5298020"/>
        </p:xfrm>
        <a:graphic>
          <a:graphicData uri="http://schemas.openxmlformats.org/drawingml/2006/table">
            <a:tbl>
              <a:tblPr firstCol="1" lastCol="1" bandRow="1">
                <a:tableStyleId>{5C22544A-7EE6-4342-B048-85BDC9FD1C3A}</a:tableStyleId>
              </a:tblPr>
              <a:tblGrid>
                <a:gridCol w="2531268">
                  <a:extLst>
                    <a:ext uri="{9D8B030D-6E8A-4147-A177-3AD203B41FA5}">
                      <a16:colId xmlns:a16="http://schemas.microsoft.com/office/drawing/2014/main" val="3039269067"/>
                    </a:ext>
                  </a:extLst>
                </a:gridCol>
                <a:gridCol w="2718081">
                  <a:extLst>
                    <a:ext uri="{9D8B030D-6E8A-4147-A177-3AD203B41FA5}">
                      <a16:colId xmlns:a16="http://schemas.microsoft.com/office/drawing/2014/main" val="2235549447"/>
                    </a:ext>
                  </a:extLst>
                </a:gridCol>
                <a:gridCol w="2497393">
                  <a:extLst>
                    <a:ext uri="{9D8B030D-6E8A-4147-A177-3AD203B41FA5}">
                      <a16:colId xmlns:a16="http://schemas.microsoft.com/office/drawing/2014/main" val="2138375902"/>
                    </a:ext>
                  </a:extLst>
                </a:gridCol>
                <a:gridCol w="2654710">
                  <a:extLst>
                    <a:ext uri="{9D8B030D-6E8A-4147-A177-3AD203B41FA5}">
                      <a16:colId xmlns:a16="http://schemas.microsoft.com/office/drawing/2014/main" val="4201553322"/>
                    </a:ext>
                  </a:extLst>
                </a:gridCol>
              </a:tblGrid>
              <a:tr h="1000340">
                <a:tc>
                  <a:txBody>
                    <a:bodyPr/>
                    <a:lstStyle/>
                    <a:p>
                      <a:pPr algn="ctr"/>
                      <a:endParaRPr lang="en-IN" dirty="0"/>
                    </a:p>
                    <a:p>
                      <a:pPr algn="ctr"/>
                      <a:r>
                        <a:rPr lang="en-IN" dirty="0"/>
                        <a:t>COMPETITORS</a:t>
                      </a:r>
                    </a:p>
                  </a:txBody>
                  <a:tcPr>
                    <a:lnL w="76200" cap="flat" cmpd="sng" algn="ctr">
                      <a:solidFill>
                        <a:schemeClr val="tx1"/>
                      </a:solidFill>
                      <a:prstDash val="solid"/>
                      <a:round/>
                      <a:headEnd type="none" w="med" len="med"/>
                      <a:tailEnd type="none" w="med" len="med"/>
                    </a:lnL>
                    <a:lnR w="76200" cap="flat" cmpd="sng" algn="ctr">
                      <a:solidFill>
                        <a:schemeClr val="tx1"/>
                      </a:solidFill>
                      <a:prstDash val="solid"/>
                      <a:round/>
                      <a:headEnd type="none" w="med" len="med"/>
                      <a:tailEnd type="none" w="med" len="med"/>
                    </a:lnR>
                    <a:lnT w="76200" cap="flat" cmpd="sng" algn="ctr">
                      <a:solidFill>
                        <a:schemeClr val="tx1"/>
                      </a:solidFill>
                      <a:prstDash val="solid"/>
                      <a:round/>
                      <a:headEnd type="none" w="med" len="med"/>
                      <a:tailEnd type="none" w="med" len="med"/>
                    </a:lnT>
                    <a:lnB w="762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IN" dirty="0"/>
                    </a:p>
                    <a:p>
                      <a:pPr algn="ctr"/>
                      <a:r>
                        <a:rPr lang="en-IN" dirty="0"/>
                        <a:t>STRENGTHS</a:t>
                      </a:r>
                    </a:p>
                  </a:txBody>
                  <a:tcPr>
                    <a:lnL w="76200" cap="flat" cmpd="sng" algn="ctr">
                      <a:solidFill>
                        <a:schemeClr val="tx1"/>
                      </a:solidFill>
                      <a:prstDash val="solid"/>
                      <a:round/>
                      <a:headEnd type="none" w="med" len="med"/>
                      <a:tailEnd type="none" w="med" len="med"/>
                    </a:lnL>
                    <a:lnR w="76200" cap="flat" cmpd="sng" algn="ctr">
                      <a:solidFill>
                        <a:schemeClr val="tx1"/>
                      </a:solidFill>
                      <a:prstDash val="solid"/>
                      <a:round/>
                      <a:headEnd type="none" w="med" len="med"/>
                      <a:tailEnd type="none" w="med" len="med"/>
                    </a:lnR>
                    <a:lnT w="76200" cap="flat" cmpd="sng" algn="ctr">
                      <a:solidFill>
                        <a:schemeClr val="tx1"/>
                      </a:solidFill>
                      <a:prstDash val="solid"/>
                      <a:round/>
                      <a:headEnd type="none" w="med" len="med"/>
                      <a:tailEnd type="none" w="med" len="med"/>
                    </a:lnT>
                    <a:lnB w="762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IN" dirty="0"/>
                    </a:p>
                    <a:p>
                      <a:pPr algn="ctr"/>
                      <a:r>
                        <a:rPr lang="en-IN" dirty="0"/>
                        <a:t>WEAKNESSES</a:t>
                      </a:r>
                    </a:p>
                  </a:txBody>
                  <a:tcPr>
                    <a:lnL w="76200" cap="flat" cmpd="sng" algn="ctr">
                      <a:solidFill>
                        <a:schemeClr val="tx1"/>
                      </a:solidFill>
                      <a:prstDash val="solid"/>
                      <a:round/>
                      <a:headEnd type="none" w="med" len="med"/>
                      <a:tailEnd type="none" w="med" len="med"/>
                    </a:lnL>
                    <a:lnR w="76200" cap="flat" cmpd="sng" algn="ctr">
                      <a:solidFill>
                        <a:schemeClr val="tx1"/>
                      </a:solidFill>
                      <a:prstDash val="solid"/>
                      <a:round/>
                      <a:headEnd type="none" w="med" len="med"/>
                      <a:tailEnd type="none" w="med" len="med"/>
                    </a:lnR>
                    <a:lnT w="76200" cap="flat" cmpd="sng" algn="ctr">
                      <a:solidFill>
                        <a:schemeClr val="tx1"/>
                      </a:solidFill>
                      <a:prstDash val="solid"/>
                      <a:round/>
                      <a:headEnd type="none" w="med" len="med"/>
                      <a:tailEnd type="none" w="med" len="med"/>
                    </a:lnT>
                    <a:lnB w="762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IN" dirty="0"/>
                        <a:t>ADVANTAGES OF DHANADHAYAKSH</a:t>
                      </a:r>
                    </a:p>
                    <a:p>
                      <a:pPr algn="ctr"/>
                      <a:r>
                        <a:rPr lang="en-IN" dirty="0"/>
                        <a:t>OVER THEM</a:t>
                      </a:r>
                    </a:p>
                  </a:txBody>
                  <a:tcPr>
                    <a:lnL w="76200" cap="flat" cmpd="sng" algn="ctr">
                      <a:solidFill>
                        <a:schemeClr val="tx1"/>
                      </a:solidFill>
                      <a:prstDash val="solid"/>
                      <a:round/>
                      <a:headEnd type="none" w="med" len="med"/>
                      <a:tailEnd type="none" w="med" len="med"/>
                    </a:lnL>
                    <a:lnR w="76200" cap="flat" cmpd="sng" algn="ctr">
                      <a:solidFill>
                        <a:schemeClr val="tx1"/>
                      </a:solidFill>
                      <a:prstDash val="solid"/>
                      <a:round/>
                      <a:headEnd type="none" w="med" len="med"/>
                      <a:tailEnd type="none" w="med" len="med"/>
                    </a:lnR>
                    <a:lnT w="76200" cap="flat" cmpd="sng" algn="ctr">
                      <a:solidFill>
                        <a:schemeClr val="tx1"/>
                      </a:solidFill>
                      <a:prstDash val="solid"/>
                      <a:round/>
                      <a:headEnd type="none" w="med" len="med"/>
                      <a:tailEnd type="none" w="med" len="med"/>
                    </a:lnT>
                    <a:lnB w="762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324797729"/>
                  </a:ext>
                </a:extLst>
              </a:tr>
              <a:tr h="931303">
                <a:tc>
                  <a:txBody>
                    <a:bodyPr/>
                    <a:lstStyle/>
                    <a:p>
                      <a:pPr algn="ctr"/>
                      <a:endParaRPr lang="en-IN" dirty="0"/>
                    </a:p>
                    <a:p>
                      <a:pPr algn="ctr"/>
                      <a:r>
                        <a:rPr lang="en-IN" dirty="0"/>
                        <a:t>MINT</a:t>
                      </a:r>
                    </a:p>
                  </a:txBody>
                  <a:tcPr>
                    <a:lnL w="76200" cap="flat" cmpd="sng" algn="ctr">
                      <a:solidFill>
                        <a:schemeClr val="tx1"/>
                      </a:solidFill>
                      <a:prstDash val="solid"/>
                      <a:round/>
                      <a:headEnd type="none" w="med" len="med"/>
                      <a:tailEnd type="none" w="med" len="med"/>
                    </a:lnL>
                    <a:lnR w="76200" cap="flat" cmpd="sng" algn="ctr">
                      <a:solidFill>
                        <a:schemeClr val="tx1"/>
                      </a:solidFill>
                      <a:prstDash val="solid"/>
                      <a:round/>
                      <a:headEnd type="none" w="med" len="med"/>
                      <a:tailEnd type="none" w="med" len="med"/>
                    </a:lnR>
                    <a:lnT w="76200" cap="flat" cmpd="sng" algn="ctr">
                      <a:solidFill>
                        <a:schemeClr val="tx1"/>
                      </a:solidFill>
                      <a:prstDash val="solid"/>
                      <a:round/>
                      <a:headEnd type="none" w="med" len="med"/>
                      <a:tailEnd type="none" w="med" len="med"/>
                    </a:lnT>
                    <a:lnB w="762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just"/>
                      <a:r>
                        <a:rPr lang="en-US" sz="1600" dirty="0"/>
                        <a:t>Comprehensive financial Planning, Bill tracking, and credit score monitoring.</a:t>
                      </a:r>
                      <a:endParaRPr lang="en-IN" sz="1600" dirty="0"/>
                    </a:p>
                  </a:txBody>
                  <a:tcPr>
                    <a:lnL w="76200" cap="flat" cmpd="sng" algn="ctr">
                      <a:solidFill>
                        <a:schemeClr val="tx1"/>
                      </a:solidFill>
                      <a:prstDash val="solid"/>
                      <a:round/>
                      <a:headEnd type="none" w="med" len="med"/>
                      <a:tailEnd type="none" w="med" len="med"/>
                    </a:lnL>
                    <a:lnR w="76200" cap="flat" cmpd="sng" algn="ctr">
                      <a:solidFill>
                        <a:schemeClr val="tx1"/>
                      </a:solidFill>
                      <a:prstDash val="solid"/>
                      <a:round/>
                      <a:headEnd type="none" w="med" len="med"/>
                      <a:tailEnd type="none" w="med" len="med"/>
                    </a:lnR>
                    <a:lnT w="76200" cap="flat" cmpd="sng" algn="ctr">
                      <a:solidFill>
                        <a:schemeClr val="tx1"/>
                      </a:solidFill>
                      <a:prstDash val="solid"/>
                      <a:round/>
                      <a:headEnd type="none" w="med" len="med"/>
                      <a:tailEnd type="none" w="med" len="med"/>
                    </a:lnT>
                    <a:lnB w="762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just"/>
                      <a:r>
                        <a:rPr lang="en-US" sz="1600" dirty="0"/>
                        <a:t>Can be overwhelming with features, less focus on user experience</a:t>
                      </a:r>
                      <a:endParaRPr lang="en-IN" sz="1600" dirty="0"/>
                    </a:p>
                  </a:txBody>
                  <a:tcPr>
                    <a:lnL w="76200" cap="flat" cmpd="sng" algn="ctr">
                      <a:solidFill>
                        <a:schemeClr val="tx1"/>
                      </a:solidFill>
                      <a:prstDash val="solid"/>
                      <a:round/>
                      <a:headEnd type="none" w="med" len="med"/>
                      <a:tailEnd type="none" w="med" len="med"/>
                    </a:lnL>
                    <a:lnR w="76200" cap="flat" cmpd="sng" algn="ctr">
                      <a:solidFill>
                        <a:schemeClr val="tx1"/>
                      </a:solidFill>
                      <a:prstDash val="solid"/>
                      <a:round/>
                      <a:headEnd type="none" w="med" len="med"/>
                      <a:tailEnd type="none" w="med" len="med"/>
                    </a:lnR>
                    <a:lnT w="76200" cap="flat" cmpd="sng" algn="ctr">
                      <a:solidFill>
                        <a:schemeClr val="tx1"/>
                      </a:solidFill>
                      <a:prstDash val="solid"/>
                      <a:round/>
                      <a:headEnd type="none" w="med" len="med"/>
                      <a:tailEnd type="none" w="med" len="med"/>
                    </a:lnT>
                    <a:lnB w="762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just"/>
                      <a:r>
                        <a:rPr lang="en-US" sz="1600" dirty="0"/>
                        <a:t>More user-friendly interface with simpler navigation and focused feature set.</a:t>
                      </a:r>
                      <a:endParaRPr lang="en-IN" sz="1600" dirty="0"/>
                    </a:p>
                  </a:txBody>
                  <a:tcPr>
                    <a:lnL w="76200" cap="flat" cmpd="sng" algn="ctr">
                      <a:solidFill>
                        <a:schemeClr val="tx1"/>
                      </a:solidFill>
                      <a:prstDash val="solid"/>
                      <a:round/>
                      <a:headEnd type="none" w="med" len="med"/>
                      <a:tailEnd type="none" w="med" len="med"/>
                    </a:lnL>
                    <a:lnR w="76200" cap="flat" cmpd="sng" algn="ctr">
                      <a:solidFill>
                        <a:schemeClr val="tx1"/>
                      </a:solidFill>
                      <a:prstDash val="solid"/>
                      <a:round/>
                      <a:headEnd type="none" w="med" len="med"/>
                      <a:tailEnd type="none" w="med" len="med"/>
                    </a:lnR>
                    <a:lnT w="76200" cap="flat" cmpd="sng" algn="ctr">
                      <a:solidFill>
                        <a:schemeClr val="tx1"/>
                      </a:solidFill>
                      <a:prstDash val="solid"/>
                      <a:round/>
                      <a:headEnd type="none" w="med" len="med"/>
                      <a:tailEnd type="none" w="med" len="med"/>
                    </a:lnT>
                    <a:lnB w="762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360629171"/>
                  </a:ext>
                </a:extLst>
              </a:tr>
              <a:tr h="835731">
                <a:tc>
                  <a:txBody>
                    <a:bodyPr/>
                    <a:lstStyle/>
                    <a:p>
                      <a:pPr algn="ctr"/>
                      <a:endParaRPr lang="en-IN" dirty="0"/>
                    </a:p>
                    <a:p>
                      <a:pPr algn="ctr"/>
                      <a:r>
                        <a:rPr lang="en-IN" dirty="0"/>
                        <a:t>YNAB</a:t>
                      </a:r>
                    </a:p>
                  </a:txBody>
                  <a:tcPr>
                    <a:lnL w="76200" cap="flat" cmpd="sng" algn="ctr">
                      <a:solidFill>
                        <a:schemeClr val="tx1"/>
                      </a:solidFill>
                      <a:prstDash val="solid"/>
                      <a:round/>
                      <a:headEnd type="none" w="med" len="med"/>
                      <a:tailEnd type="none" w="med" len="med"/>
                    </a:lnL>
                    <a:lnR w="76200" cap="flat" cmpd="sng" algn="ctr">
                      <a:solidFill>
                        <a:schemeClr val="tx1"/>
                      </a:solidFill>
                      <a:prstDash val="solid"/>
                      <a:round/>
                      <a:headEnd type="none" w="med" len="med"/>
                      <a:tailEnd type="none" w="med" len="med"/>
                    </a:lnR>
                    <a:lnT w="76200" cap="flat" cmpd="sng" algn="ctr">
                      <a:solidFill>
                        <a:schemeClr val="tx1"/>
                      </a:solidFill>
                      <a:prstDash val="solid"/>
                      <a:round/>
                      <a:headEnd type="none" w="med" len="med"/>
                      <a:tailEnd type="none" w="med" len="med"/>
                    </a:lnT>
                    <a:lnB w="762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just"/>
                      <a:r>
                        <a:rPr lang="en-US" sz="1600" dirty="0"/>
                        <a:t>Strong budgeting philosophy and proactive financial management.</a:t>
                      </a:r>
                      <a:endParaRPr lang="en-IN" sz="1600" dirty="0"/>
                    </a:p>
                  </a:txBody>
                  <a:tcPr>
                    <a:lnL w="76200" cap="flat" cmpd="sng" algn="ctr">
                      <a:solidFill>
                        <a:schemeClr val="tx1"/>
                      </a:solidFill>
                      <a:prstDash val="solid"/>
                      <a:round/>
                      <a:headEnd type="none" w="med" len="med"/>
                      <a:tailEnd type="none" w="med" len="med"/>
                    </a:lnL>
                    <a:lnR w="76200" cap="flat" cmpd="sng" algn="ctr">
                      <a:solidFill>
                        <a:schemeClr val="tx1"/>
                      </a:solidFill>
                      <a:prstDash val="solid"/>
                      <a:round/>
                      <a:headEnd type="none" w="med" len="med"/>
                      <a:tailEnd type="none" w="med" len="med"/>
                    </a:lnR>
                    <a:lnT w="76200" cap="flat" cmpd="sng" algn="ctr">
                      <a:solidFill>
                        <a:schemeClr val="tx1"/>
                      </a:solidFill>
                      <a:prstDash val="solid"/>
                      <a:round/>
                      <a:headEnd type="none" w="med" len="med"/>
                      <a:tailEnd type="none" w="med" len="med"/>
                    </a:lnT>
                    <a:lnB w="762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just"/>
                      <a:r>
                        <a:rPr lang="en-US" sz="1600" dirty="0"/>
                        <a:t>Requires a mindset shift, which can be challenging for new users.</a:t>
                      </a:r>
                      <a:endParaRPr lang="en-IN" sz="1600" dirty="0"/>
                    </a:p>
                  </a:txBody>
                  <a:tcPr>
                    <a:lnL w="76200" cap="flat" cmpd="sng" algn="ctr">
                      <a:solidFill>
                        <a:schemeClr val="tx1"/>
                      </a:solidFill>
                      <a:prstDash val="solid"/>
                      <a:round/>
                      <a:headEnd type="none" w="med" len="med"/>
                      <a:tailEnd type="none" w="med" len="med"/>
                    </a:lnL>
                    <a:lnR w="76200" cap="flat" cmpd="sng" algn="ctr">
                      <a:solidFill>
                        <a:schemeClr val="tx1"/>
                      </a:solidFill>
                      <a:prstDash val="solid"/>
                      <a:round/>
                      <a:headEnd type="none" w="med" len="med"/>
                      <a:tailEnd type="none" w="med" len="med"/>
                    </a:lnR>
                    <a:lnT w="76200" cap="flat" cmpd="sng" algn="ctr">
                      <a:solidFill>
                        <a:schemeClr val="tx1"/>
                      </a:solidFill>
                      <a:prstDash val="solid"/>
                      <a:round/>
                      <a:headEnd type="none" w="med" len="med"/>
                      <a:tailEnd type="none" w="med" len="med"/>
                    </a:lnT>
                    <a:lnB w="762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Easier onboarding process and more intuitive for beginners</a:t>
                      </a:r>
                      <a:endParaRPr lang="en-IN" sz="1600" dirty="0"/>
                    </a:p>
                  </a:txBody>
                  <a:tcPr>
                    <a:lnL w="76200" cap="flat" cmpd="sng" algn="ctr">
                      <a:solidFill>
                        <a:schemeClr val="tx1"/>
                      </a:solidFill>
                      <a:prstDash val="solid"/>
                      <a:round/>
                      <a:headEnd type="none" w="med" len="med"/>
                      <a:tailEnd type="none" w="med" len="med"/>
                    </a:lnL>
                    <a:lnR w="76200" cap="flat" cmpd="sng" algn="ctr">
                      <a:solidFill>
                        <a:schemeClr val="tx1"/>
                      </a:solidFill>
                      <a:prstDash val="solid"/>
                      <a:round/>
                      <a:headEnd type="none" w="med" len="med"/>
                      <a:tailEnd type="none" w="med" len="med"/>
                    </a:lnR>
                    <a:lnT w="76200" cap="flat" cmpd="sng" algn="ctr">
                      <a:solidFill>
                        <a:schemeClr val="tx1"/>
                      </a:solidFill>
                      <a:prstDash val="solid"/>
                      <a:round/>
                      <a:headEnd type="none" w="med" len="med"/>
                      <a:tailEnd type="none" w="med" len="med"/>
                    </a:lnT>
                    <a:lnB w="762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143703878"/>
                  </a:ext>
                </a:extLst>
              </a:tr>
              <a:tr h="835731">
                <a:tc>
                  <a:txBody>
                    <a:bodyPr/>
                    <a:lstStyle/>
                    <a:p>
                      <a:pPr algn="ctr"/>
                      <a:endParaRPr lang="en-IN" dirty="0"/>
                    </a:p>
                    <a:p>
                      <a:pPr algn="ctr"/>
                      <a:r>
                        <a:rPr lang="en-IN" dirty="0"/>
                        <a:t>POCKET GUARD</a:t>
                      </a:r>
                    </a:p>
                  </a:txBody>
                  <a:tcPr>
                    <a:lnL w="76200" cap="flat" cmpd="sng" algn="ctr">
                      <a:solidFill>
                        <a:schemeClr val="tx1"/>
                      </a:solidFill>
                      <a:prstDash val="solid"/>
                      <a:round/>
                      <a:headEnd type="none" w="med" len="med"/>
                      <a:tailEnd type="none" w="med" len="med"/>
                    </a:lnL>
                    <a:lnR w="76200" cap="flat" cmpd="sng" algn="ctr">
                      <a:solidFill>
                        <a:schemeClr val="tx1"/>
                      </a:solidFill>
                      <a:prstDash val="solid"/>
                      <a:round/>
                      <a:headEnd type="none" w="med" len="med"/>
                      <a:tailEnd type="none" w="med" len="med"/>
                    </a:lnR>
                    <a:lnT w="76200" cap="flat" cmpd="sng" algn="ctr">
                      <a:solidFill>
                        <a:schemeClr val="tx1"/>
                      </a:solidFill>
                      <a:prstDash val="solid"/>
                      <a:round/>
                      <a:headEnd type="none" w="med" len="med"/>
                      <a:tailEnd type="none" w="med" len="med"/>
                    </a:lnT>
                    <a:lnB w="762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just"/>
                      <a:r>
                        <a:rPr lang="en-US" sz="1600" dirty="0"/>
                        <a:t>Simplifies budget management by focusing on disposable income.</a:t>
                      </a:r>
                      <a:endParaRPr lang="en-IN" sz="1600" dirty="0"/>
                    </a:p>
                  </a:txBody>
                  <a:tcPr>
                    <a:lnL w="76200" cap="flat" cmpd="sng" algn="ctr">
                      <a:solidFill>
                        <a:schemeClr val="tx1"/>
                      </a:solidFill>
                      <a:prstDash val="solid"/>
                      <a:round/>
                      <a:headEnd type="none" w="med" len="med"/>
                      <a:tailEnd type="none" w="med" len="med"/>
                    </a:lnL>
                    <a:lnR w="76200" cap="flat" cmpd="sng" algn="ctr">
                      <a:solidFill>
                        <a:schemeClr val="tx1"/>
                      </a:solidFill>
                      <a:prstDash val="solid"/>
                      <a:round/>
                      <a:headEnd type="none" w="med" len="med"/>
                      <a:tailEnd type="none" w="med" len="med"/>
                    </a:lnR>
                    <a:lnT w="76200" cap="flat" cmpd="sng" algn="ctr">
                      <a:solidFill>
                        <a:schemeClr val="tx1"/>
                      </a:solidFill>
                      <a:prstDash val="solid"/>
                      <a:round/>
                      <a:headEnd type="none" w="med" len="med"/>
                      <a:tailEnd type="none" w="med" len="med"/>
                    </a:lnT>
                    <a:lnB w="762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just"/>
                      <a:r>
                        <a:rPr lang="en-US" sz="1600" dirty="0"/>
                        <a:t>It has Limited features as compared to other comprehensive finance apps.</a:t>
                      </a:r>
                      <a:endParaRPr lang="en-IN" sz="1600" dirty="0"/>
                    </a:p>
                  </a:txBody>
                  <a:tcPr>
                    <a:lnL w="76200" cap="flat" cmpd="sng" algn="ctr">
                      <a:solidFill>
                        <a:schemeClr val="tx1"/>
                      </a:solidFill>
                      <a:prstDash val="solid"/>
                      <a:round/>
                      <a:headEnd type="none" w="med" len="med"/>
                      <a:tailEnd type="none" w="med" len="med"/>
                    </a:lnL>
                    <a:lnR w="76200" cap="flat" cmpd="sng" algn="ctr">
                      <a:solidFill>
                        <a:schemeClr val="tx1"/>
                      </a:solidFill>
                      <a:prstDash val="solid"/>
                      <a:round/>
                      <a:headEnd type="none" w="med" len="med"/>
                      <a:tailEnd type="none" w="med" len="med"/>
                    </a:lnR>
                    <a:lnT w="76200" cap="flat" cmpd="sng" algn="ctr">
                      <a:solidFill>
                        <a:schemeClr val="tx1"/>
                      </a:solidFill>
                      <a:prstDash val="solid"/>
                      <a:round/>
                      <a:headEnd type="none" w="med" len="med"/>
                      <a:tailEnd type="none" w="med" len="med"/>
                    </a:lnT>
                    <a:lnB w="762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just"/>
                      <a:r>
                        <a:rPr lang="en-US" sz="1600" dirty="0"/>
                        <a:t>Offers more detailed insights and a wider range of features while maintaining simplicity</a:t>
                      </a:r>
                      <a:endParaRPr lang="en-IN" sz="1600" dirty="0"/>
                    </a:p>
                  </a:txBody>
                  <a:tcPr>
                    <a:lnL w="76200" cap="flat" cmpd="sng" algn="ctr">
                      <a:solidFill>
                        <a:schemeClr val="tx1"/>
                      </a:solidFill>
                      <a:prstDash val="solid"/>
                      <a:round/>
                      <a:headEnd type="none" w="med" len="med"/>
                      <a:tailEnd type="none" w="med" len="med"/>
                    </a:lnL>
                    <a:lnR w="76200" cap="flat" cmpd="sng" algn="ctr">
                      <a:solidFill>
                        <a:schemeClr val="tx1"/>
                      </a:solidFill>
                      <a:prstDash val="solid"/>
                      <a:round/>
                      <a:headEnd type="none" w="med" len="med"/>
                      <a:tailEnd type="none" w="med" len="med"/>
                    </a:lnR>
                    <a:lnT w="76200" cap="flat" cmpd="sng" algn="ctr">
                      <a:solidFill>
                        <a:schemeClr val="tx1"/>
                      </a:solidFill>
                      <a:prstDash val="solid"/>
                      <a:round/>
                      <a:headEnd type="none" w="med" len="med"/>
                      <a:tailEnd type="none" w="med" len="med"/>
                    </a:lnT>
                    <a:lnB w="762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66646811"/>
                  </a:ext>
                </a:extLst>
              </a:tr>
              <a:tr h="835731">
                <a:tc>
                  <a:txBody>
                    <a:bodyPr/>
                    <a:lstStyle/>
                    <a:p>
                      <a:pPr algn="ctr"/>
                      <a:endParaRPr lang="en-IN" dirty="0"/>
                    </a:p>
                    <a:p>
                      <a:pPr algn="ctr"/>
                      <a:r>
                        <a:rPr lang="en-IN" dirty="0"/>
                        <a:t>PERSONAL CAPITAL</a:t>
                      </a:r>
                    </a:p>
                  </a:txBody>
                  <a:tcPr>
                    <a:lnL w="76200" cap="flat" cmpd="sng" algn="ctr">
                      <a:solidFill>
                        <a:schemeClr val="tx1"/>
                      </a:solidFill>
                      <a:prstDash val="solid"/>
                      <a:round/>
                      <a:headEnd type="none" w="med" len="med"/>
                      <a:tailEnd type="none" w="med" len="med"/>
                    </a:lnL>
                    <a:lnR w="76200" cap="flat" cmpd="sng" algn="ctr">
                      <a:solidFill>
                        <a:schemeClr val="tx1"/>
                      </a:solidFill>
                      <a:prstDash val="solid"/>
                      <a:round/>
                      <a:headEnd type="none" w="med" len="med"/>
                      <a:tailEnd type="none" w="med" len="med"/>
                    </a:lnR>
                    <a:lnT w="76200" cap="flat" cmpd="sng" algn="ctr">
                      <a:solidFill>
                        <a:schemeClr val="tx1"/>
                      </a:solidFill>
                      <a:prstDash val="solid"/>
                      <a:round/>
                      <a:headEnd type="none" w="med" len="med"/>
                      <a:tailEnd type="none" w="med" len="med"/>
                    </a:lnT>
                    <a:lnB w="762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just"/>
                      <a:r>
                        <a:rPr lang="en-US" sz="1600" dirty="0"/>
                        <a:t>Combines budgeting with investment tracking. </a:t>
                      </a:r>
                      <a:endParaRPr lang="en-IN" sz="1600" dirty="0"/>
                    </a:p>
                  </a:txBody>
                  <a:tcPr>
                    <a:lnL w="76200" cap="flat" cmpd="sng" algn="ctr">
                      <a:solidFill>
                        <a:schemeClr val="tx1"/>
                      </a:solidFill>
                      <a:prstDash val="solid"/>
                      <a:round/>
                      <a:headEnd type="none" w="med" len="med"/>
                      <a:tailEnd type="none" w="med" len="med"/>
                    </a:lnL>
                    <a:lnR w="76200" cap="flat" cmpd="sng" algn="ctr">
                      <a:solidFill>
                        <a:schemeClr val="tx1"/>
                      </a:solidFill>
                      <a:prstDash val="solid"/>
                      <a:round/>
                      <a:headEnd type="none" w="med" len="med"/>
                      <a:tailEnd type="none" w="med" len="med"/>
                    </a:lnR>
                    <a:lnT w="76200" cap="flat" cmpd="sng" algn="ctr">
                      <a:solidFill>
                        <a:schemeClr val="tx1"/>
                      </a:solidFill>
                      <a:prstDash val="solid"/>
                      <a:round/>
                      <a:headEnd type="none" w="med" len="med"/>
                      <a:tailEnd type="none" w="med" len="med"/>
                    </a:lnT>
                    <a:lnB w="762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just"/>
                      <a:r>
                        <a:rPr lang="en-US" sz="1600" dirty="0"/>
                        <a:t>Primarily focused on wealth management, which might not appeal to all users.</a:t>
                      </a:r>
                      <a:endParaRPr lang="en-IN" sz="1600" dirty="0"/>
                    </a:p>
                  </a:txBody>
                  <a:tcPr>
                    <a:lnL w="76200" cap="flat" cmpd="sng" algn="ctr">
                      <a:solidFill>
                        <a:schemeClr val="tx1"/>
                      </a:solidFill>
                      <a:prstDash val="solid"/>
                      <a:round/>
                      <a:headEnd type="none" w="med" len="med"/>
                      <a:tailEnd type="none" w="med" len="med"/>
                    </a:lnL>
                    <a:lnR w="76200" cap="flat" cmpd="sng" algn="ctr">
                      <a:solidFill>
                        <a:schemeClr val="tx1"/>
                      </a:solidFill>
                      <a:prstDash val="solid"/>
                      <a:round/>
                      <a:headEnd type="none" w="med" len="med"/>
                      <a:tailEnd type="none" w="med" len="med"/>
                    </a:lnR>
                    <a:lnT w="76200" cap="flat" cmpd="sng" algn="ctr">
                      <a:solidFill>
                        <a:schemeClr val="tx1"/>
                      </a:solidFill>
                      <a:prstDash val="solid"/>
                      <a:round/>
                      <a:headEnd type="none" w="med" len="med"/>
                      <a:tailEnd type="none" w="med" len="med"/>
                    </a:lnT>
                    <a:lnB w="762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Tailored for everyday users, not just those with significant investments.</a:t>
                      </a:r>
                      <a:endParaRPr lang="en-IN" sz="1600" dirty="0"/>
                    </a:p>
                    <a:p>
                      <a:endParaRPr lang="en-IN" dirty="0"/>
                    </a:p>
                  </a:txBody>
                  <a:tcPr>
                    <a:lnL w="76200" cap="flat" cmpd="sng" algn="ctr">
                      <a:solidFill>
                        <a:schemeClr val="tx1"/>
                      </a:solidFill>
                      <a:prstDash val="solid"/>
                      <a:round/>
                      <a:headEnd type="none" w="med" len="med"/>
                      <a:tailEnd type="none" w="med" len="med"/>
                    </a:lnL>
                    <a:lnR w="76200" cap="flat" cmpd="sng" algn="ctr">
                      <a:solidFill>
                        <a:schemeClr val="tx1"/>
                      </a:solidFill>
                      <a:prstDash val="solid"/>
                      <a:round/>
                      <a:headEnd type="none" w="med" len="med"/>
                      <a:tailEnd type="none" w="med" len="med"/>
                    </a:lnR>
                    <a:lnT w="76200" cap="flat" cmpd="sng" algn="ctr">
                      <a:solidFill>
                        <a:schemeClr val="tx1"/>
                      </a:solidFill>
                      <a:prstDash val="solid"/>
                      <a:round/>
                      <a:headEnd type="none" w="med" len="med"/>
                      <a:tailEnd type="none" w="med" len="med"/>
                    </a:lnT>
                    <a:lnB w="762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317720230"/>
                  </a:ext>
                </a:extLst>
              </a:tr>
            </a:tbl>
          </a:graphicData>
        </a:graphic>
      </p:graphicFrame>
    </p:spTree>
    <p:extLst>
      <p:ext uri="{BB962C8B-B14F-4D97-AF65-F5344CB8AC3E}">
        <p14:creationId xmlns:p14="http://schemas.microsoft.com/office/powerpoint/2010/main" val="39429524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440E13AC-B5E7-B132-0EB7-541E53B3DA90}"/>
              </a:ext>
            </a:extLst>
          </p:cNvPr>
          <p:cNvSpPr>
            <a:spLocks noGrp="1"/>
          </p:cNvSpPr>
          <p:nvPr>
            <p:ph type="ftr" sz="quarter" idx="10"/>
          </p:nvPr>
        </p:nvSpPr>
        <p:spPr/>
        <p:txBody>
          <a:bodyPr/>
          <a:lstStyle/>
          <a:p>
            <a:r>
              <a:rPr lang="en-US" dirty="0"/>
              <a:t>dhanadhyaksh</a:t>
            </a:r>
          </a:p>
        </p:txBody>
      </p:sp>
      <p:sp>
        <p:nvSpPr>
          <p:cNvPr id="8" name="Slide Number Placeholder 7">
            <a:extLst>
              <a:ext uri="{FF2B5EF4-FFF2-40B4-BE49-F238E27FC236}">
                <a16:creationId xmlns:a16="http://schemas.microsoft.com/office/drawing/2014/main" id="{126E68C1-1703-73CF-D4D8-D10C96073FA1}"/>
              </a:ext>
            </a:extLst>
          </p:cNvPr>
          <p:cNvSpPr>
            <a:spLocks noGrp="1"/>
          </p:cNvSpPr>
          <p:nvPr>
            <p:ph type="sldNum" sz="quarter" idx="11"/>
          </p:nvPr>
        </p:nvSpPr>
        <p:spPr/>
        <p:txBody>
          <a:bodyPr/>
          <a:lstStyle/>
          <a:p>
            <a:fld id="{09A01C0A-2BB6-49E7-91A3-DCB9F9F59583}" type="slidenum">
              <a:rPr lang="en-US" smtClean="0"/>
              <a:pPr/>
              <a:t>14</a:t>
            </a:fld>
            <a:endParaRPr lang="en-US" dirty="0"/>
          </a:p>
        </p:txBody>
      </p:sp>
      <p:pic>
        <p:nvPicPr>
          <p:cNvPr id="9" name="Picture 2">
            <a:extLst>
              <a:ext uri="{FF2B5EF4-FFF2-40B4-BE49-F238E27FC236}">
                <a16:creationId xmlns:a16="http://schemas.microsoft.com/office/drawing/2014/main" id="{2EFE917F-D546-0CBE-EAFA-D88F5A191EC3}"/>
              </a:ext>
            </a:extLst>
          </p:cNvPr>
          <p:cNvPicPr>
            <a:picLocks noChangeAspect="1" noChangeArrowheads="1"/>
          </p:cNvPicPr>
          <p:nvPr/>
        </p:nvPicPr>
        <p:blipFill>
          <a:blip r:embed="rId2">
            <a:alphaModFix amt="85000"/>
            <a:extLst>
              <a:ext uri="{28A0092B-C50C-407E-A947-70E740481C1C}">
                <a14:useLocalDpi xmlns:a14="http://schemas.microsoft.com/office/drawing/2010/main" val="0"/>
              </a:ext>
            </a:extLst>
          </a:blip>
          <a:srcRect/>
          <a:stretch>
            <a:fillRect/>
          </a:stretch>
        </p:blipFill>
        <p:spPr bwMode="auto">
          <a:xfrm>
            <a:off x="5809020" y="1807273"/>
            <a:ext cx="5402664" cy="324345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4902008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20">
        <p159:morph option="byObject"/>
      </p:transition>
    </mc:Choice>
    <mc:Fallback xmlns="">
      <p:transition spd="slow" advTm="2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ollar gifs | WiffleGif">
            <a:extLst>
              <a:ext uri="{FF2B5EF4-FFF2-40B4-BE49-F238E27FC236}">
                <a16:creationId xmlns:a16="http://schemas.microsoft.com/office/drawing/2014/main" id="{6D74E07E-0FF7-9333-FB35-5B82BA097D13}"/>
              </a:ext>
            </a:extLst>
          </p:cNvPr>
          <p:cNvPicPr>
            <a:picLocks noChangeAspect="1" noChangeArrowheads="1"/>
          </p:cNvPicPr>
          <p:nvPr/>
        </p:nvPicPr>
        <p:blipFill>
          <a:blip r:embed="rId2">
            <a:alphaModFix amt="85000"/>
            <a:extLst>
              <a:ext uri="{28A0092B-C50C-407E-A947-70E740481C1C}">
                <a14:useLocalDpi xmlns:a14="http://schemas.microsoft.com/office/drawing/2010/main" val="0"/>
              </a:ext>
            </a:extLst>
          </a:blip>
          <a:srcRect/>
          <a:stretch>
            <a:fillRect/>
          </a:stretch>
        </p:blipFill>
        <p:spPr bwMode="auto">
          <a:xfrm>
            <a:off x="5828686" y="1838442"/>
            <a:ext cx="5402664" cy="324345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Title 1">
            <a:extLst>
              <a:ext uri="{FF2B5EF4-FFF2-40B4-BE49-F238E27FC236}">
                <a16:creationId xmlns:a16="http://schemas.microsoft.com/office/drawing/2014/main" id="{A2CD3C5A-CEA8-6DDC-B3F1-41D07C4FA704}"/>
              </a:ext>
            </a:extLst>
          </p:cNvPr>
          <p:cNvSpPr>
            <a:spLocks noGrp="1"/>
          </p:cNvSpPr>
          <p:nvPr>
            <p:ph type="title"/>
          </p:nvPr>
        </p:nvSpPr>
        <p:spPr>
          <a:xfrm>
            <a:off x="7206335" y="2241564"/>
            <a:ext cx="6034216" cy="1439604"/>
          </a:xfrm>
        </p:spPr>
        <p:txBody>
          <a:bodyPr/>
          <a:lstStyle/>
          <a:p>
            <a:r>
              <a:rPr lang="en-US" dirty="0">
                <a:solidFill>
                  <a:schemeClr val="bg1"/>
                </a:solidFill>
              </a:rPr>
              <a:t>results</a:t>
            </a:r>
          </a:p>
        </p:txBody>
      </p:sp>
      <p:sp>
        <p:nvSpPr>
          <p:cNvPr id="7" name="Footer Placeholder 6">
            <a:extLst>
              <a:ext uri="{FF2B5EF4-FFF2-40B4-BE49-F238E27FC236}">
                <a16:creationId xmlns:a16="http://schemas.microsoft.com/office/drawing/2014/main" id="{440E13AC-B5E7-B132-0EB7-541E53B3DA90}"/>
              </a:ext>
            </a:extLst>
          </p:cNvPr>
          <p:cNvSpPr>
            <a:spLocks noGrp="1"/>
          </p:cNvSpPr>
          <p:nvPr>
            <p:ph type="ftr" sz="quarter" idx="10"/>
          </p:nvPr>
        </p:nvSpPr>
        <p:spPr/>
        <p:txBody>
          <a:bodyPr/>
          <a:lstStyle/>
          <a:p>
            <a:r>
              <a:rPr lang="en-US" dirty="0"/>
              <a:t>dhanadhyaksh</a:t>
            </a:r>
          </a:p>
        </p:txBody>
      </p:sp>
      <p:sp>
        <p:nvSpPr>
          <p:cNvPr id="8" name="Slide Number Placeholder 7">
            <a:extLst>
              <a:ext uri="{FF2B5EF4-FFF2-40B4-BE49-F238E27FC236}">
                <a16:creationId xmlns:a16="http://schemas.microsoft.com/office/drawing/2014/main" id="{126E68C1-1703-73CF-D4D8-D10C96073FA1}"/>
              </a:ext>
            </a:extLst>
          </p:cNvPr>
          <p:cNvSpPr>
            <a:spLocks noGrp="1"/>
          </p:cNvSpPr>
          <p:nvPr>
            <p:ph type="sldNum" sz="quarter" idx="11"/>
          </p:nvPr>
        </p:nvSpPr>
        <p:spPr/>
        <p:txBody>
          <a:bodyPr/>
          <a:lstStyle/>
          <a:p>
            <a:fld id="{09A01C0A-2BB6-49E7-91A3-DCB9F9F59583}" type="slidenum">
              <a:rPr lang="en-US" smtClean="0"/>
              <a:pPr/>
              <a:t>15</a:t>
            </a:fld>
            <a:endParaRPr lang="en-US" dirty="0"/>
          </a:p>
        </p:txBody>
      </p:sp>
    </p:spTree>
    <p:extLst>
      <p:ext uri="{BB962C8B-B14F-4D97-AF65-F5344CB8AC3E}">
        <p14:creationId xmlns:p14="http://schemas.microsoft.com/office/powerpoint/2010/main" val="16089208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916C10FF-E08B-31ED-4551-B83AA7215DCE}"/>
              </a:ext>
            </a:extLst>
          </p:cNvPr>
          <p:cNvSpPr>
            <a:spLocks noGrp="1"/>
          </p:cNvSpPr>
          <p:nvPr>
            <p:ph type="ftr" sz="quarter" idx="10"/>
          </p:nvPr>
        </p:nvSpPr>
        <p:spPr>
          <a:solidFill>
            <a:srgbClr val="0259B2"/>
          </a:solidFill>
        </p:spPr>
        <p:txBody>
          <a:bodyPr/>
          <a:lstStyle/>
          <a:p>
            <a:r>
              <a:rPr lang="en-US" dirty="0"/>
              <a:t>dhanadhyaksh</a:t>
            </a:r>
          </a:p>
        </p:txBody>
      </p:sp>
      <p:sp>
        <p:nvSpPr>
          <p:cNvPr id="5" name="Slide Number Placeholder 4">
            <a:extLst>
              <a:ext uri="{FF2B5EF4-FFF2-40B4-BE49-F238E27FC236}">
                <a16:creationId xmlns:a16="http://schemas.microsoft.com/office/drawing/2014/main" id="{B9CB7D7A-9123-515A-4DD6-5C7AC27D5B14}"/>
              </a:ext>
            </a:extLst>
          </p:cNvPr>
          <p:cNvSpPr>
            <a:spLocks noGrp="1"/>
          </p:cNvSpPr>
          <p:nvPr>
            <p:ph type="sldNum" sz="quarter" idx="11"/>
          </p:nvPr>
        </p:nvSpPr>
        <p:spPr/>
        <p:txBody>
          <a:bodyPr/>
          <a:lstStyle/>
          <a:p>
            <a:fld id="{09A01C0A-2BB6-49E7-91A3-DCB9F9F59583}" type="slidenum">
              <a:rPr lang="en-US" smtClean="0"/>
              <a:pPr/>
              <a:t>16</a:t>
            </a:fld>
            <a:endParaRPr lang="en-US" dirty="0"/>
          </a:p>
        </p:txBody>
      </p:sp>
      <p:pic>
        <p:nvPicPr>
          <p:cNvPr id="9" name="20240831-1158-48.9124755">
            <a:hlinkClick r:id="" action="ppaction://media"/>
            <a:extLst>
              <a:ext uri="{FF2B5EF4-FFF2-40B4-BE49-F238E27FC236}">
                <a16:creationId xmlns:a16="http://schemas.microsoft.com/office/drawing/2014/main" id="{27FCC015-8EB1-E013-5573-7886A74F3533}"/>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2700" y="-2"/>
            <a:ext cx="11807950" cy="6858002"/>
          </a:xfrm>
          <a:prstGeom prst="rect">
            <a:avLst/>
          </a:prstGeom>
        </p:spPr>
      </p:pic>
    </p:spTree>
    <p:extLst>
      <p:ext uri="{BB962C8B-B14F-4D97-AF65-F5344CB8AC3E}">
        <p14:creationId xmlns:p14="http://schemas.microsoft.com/office/powerpoint/2010/main" val="21979147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1647"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EEA49A-DC7C-9C4F-2F9A-564E195C5628}"/>
              </a:ext>
            </a:extLst>
          </p:cNvPr>
          <p:cNvSpPr>
            <a:spLocks noGrp="1"/>
          </p:cNvSpPr>
          <p:nvPr>
            <p:ph type="title"/>
          </p:nvPr>
        </p:nvSpPr>
        <p:spPr/>
        <p:txBody>
          <a:bodyPr/>
          <a:lstStyle/>
          <a:p>
            <a:r>
              <a:rPr lang="en-US" dirty="0"/>
              <a:t>TIMELINE</a:t>
            </a:r>
          </a:p>
        </p:txBody>
      </p:sp>
      <p:graphicFrame>
        <p:nvGraphicFramePr>
          <p:cNvPr id="7" name="Table 7">
            <a:extLst>
              <a:ext uri="{FF2B5EF4-FFF2-40B4-BE49-F238E27FC236}">
                <a16:creationId xmlns:a16="http://schemas.microsoft.com/office/drawing/2014/main" id="{AF0DE047-1B7D-F942-8E09-3EFF699BE9A0}"/>
              </a:ext>
            </a:extLst>
          </p:cNvPr>
          <p:cNvGraphicFramePr>
            <a:graphicFrameLocks noGrp="1"/>
          </p:cNvGraphicFramePr>
          <p:nvPr>
            <p:ph sz="half" idx="2"/>
            <p:extLst>
              <p:ext uri="{D42A27DB-BD31-4B8C-83A1-F6EECF244321}">
                <p14:modId xmlns:p14="http://schemas.microsoft.com/office/powerpoint/2010/main" val="305014074"/>
              </p:ext>
            </p:extLst>
          </p:nvPr>
        </p:nvGraphicFramePr>
        <p:xfrm>
          <a:off x="5572125" y="409575"/>
          <a:ext cx="5862085" cy="5943600"/>
        </p:xfrm>
        <a:graphic>
          <a:graphicData uri="http://schemas.openxmlformats.org/drawingml/2006/table">
            <a:tbl>
              <a:tblPr firstRow="1" bandRow="1">
                <a:tableStyleId>{2D5ABB26-0587-4C30-8999-92F81FD0307C}</a:tableStyleId>
              </a:tblPr>
              <a:tblGrid>
                <a:gridCol w="1900257">
                  <a:extLst>
                    <a:ext uri="{9D8B030D-6E8A-4147-A177-3AD203B41FA5}">
                      <a16:colId xmlns:a16="http://schemas.microsoft.com/office/drawing/2014/main" val="2918303207"/>
                    </a:ext>
                  </a:extLst>
                </a:gridCol>
                <a:gridCol w="3961828">
                  <a:extLst>
                    <a:ext uri="{9D8B030D-6E8A-4147-A177-3AD203B41FA5}">
                      <a16:colId xmlns:a16="http://schemas.microsoft.com/office/drawing/2014/main" val="1189393465"/>
                    </a:ext>
                  </a:extLst>
                </a:gridCol>
              </a:tblGrid>
              <a:tr h="1188720">
                <a:tc>
                  <a:txBody>
                    <a:bodyPr/>
                    <a:lstStyle/>
                    <a:p>
                      <a:r>
                        <a:rPr lang="en-US" sz="2800" b="1" i="0" spc="300" dirty="0">
                          <a:latin typeface="Arial Black" panose="020B0604020202020204" pitchFamily="34" charset="0"/>
                          <a:cs typeface="Arial Black" panose="020B0604020202020204" pitchFamily="34" charset="0"/>
                        </a:rPr>
                        <a:t>AUG</a:t>
                      </a:r>
                    </a:p>
                    <a:p>
                      <a:r>
                        <a:rPr lang="en-US" b="1" i="0" spc="300" dirty="0">
                          <a:latin typeface="Arial Black" panose="020B0604020202020204" pitchFamily="34" charset="0"/>
                          <a:cs typeface="Arial Black" panose="020B0604020202020204" pitchFamily="34" charset="0"/>
                        </a:rPr>
                        <a:t>2024</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a:latin typeface="Avenir Next LT Pro" panose="020B0504020202020204" pitchFamily="34" charset="77"/>
                        </a:rPr>
                        <a:t>LOGIN PAGE</a:t>
                      </a:r>
                    </a:p>
                  </a:txBody>
                  <a:tcPr anchor="ctr"/>
                </a:tc>
                <a:extLst>
                  <a:ext uri="{0D108BD9-81ED-4DB2-BD59-A6C34878D82A}">
                    <a16:rowId xmlns:a16="http://schemas.microsoft.com/office/drawing/2014/main" val="3812157666"/>
                  </a:ext>
                </a:extLst>
              </a:tr>
              <a:tr h="1188720">
                <a:tc>
                  <a:txBody>
                    <a:bodyPr/>
                    <a:lstStyle/>
                    <a:p>
                      <a:r>
                        <a:rPr lang="en-US" sz="2800" b="1" i="0" dirty="0">
                          <a:latin typeface="Arial Black" panose="020B0604020202020204" pitchFamily="34" charset="0"/>
                          <a:cs typeface="Arial Black" panose="020B0604020202020204" pitchFamily="34" charset="0"/>
                        </a:rPr>
                        <a:t>SEP</a:t>
                      </a:r>
                      <a:r>
                        <a:rPr lang="en-US" sz="3600" b="1" i="0" dirty="0">
                          <a:latin typeface="Arial Black" panose="020B0604020202020204" pitchFamily="34" charset="0"/>
                          <a:cs typeface="Arial Black" panose="020B0604020202020204" pitchFamily="34" charset="0"/>
                        </a:rPr>
                        <a:t> </a:t>
                      </a:r>
                    </a:p>
                    <a:p>
                      <a:r>
                        <a:rPr lang="en-US" b="1" i="0" spc="300" dirty="0">
                          <a:latin typeface="Arial Black" panose="020B0604020202020204" pitchFamily="34" charset="0"/>
                          <a:cs typeface="Arial Black" panose="020B0604020202020204" pitchFamily="34" charset="0"/>
                        </a:rPr>
                        <a:t>2024</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a:latin typeface="Avenir Next LT Pro" panose="020B0504020202020204" pitchFamily="34" charset="77"/>
                        </a:rPr>
                        <a:t>LANDING PAGE</a:t>
                      </a:r>
                      <a:endParaRPr lang="en-US" b="1" dirty="0"/>
                    </a:p>
                  </a:txBody>
                  <a:tcPr anchor="ctr"/>
                </a:tc>
                <a:extLst>
                  <a:ext uri="{0D108BD9-81ED-4DB2-BD59-A6C34878D82A}">
                    <a16:rowId xmlns:a16="http://schemas.microsoft.com/office/drawing/2014/main" val="2423334722"/>
                  </a:ext>
                </a:extLst>
              </a:tr>
              <a:tr h="1188720">
                <a:tc>
                  <a:txBody>
                    <a:bodyPr/>
                    <a:lstStyle/>
                    <a:p>
                      <a:r>
                        <a:rPr lang="en-US" sz="2800" b="1" i="0" spc="300" dirty="0">
                          <a:latin typeface="Arial Black" panose="020B0604020202020204" pitchFamily="34" charset="0"/>
                          <a:cs typeface="Arial Black" panose="020B0604020202020204" pitchFamily="34" charset="0"/>
                        </a:rPr>
                        <a:t>OCT</a:t>
                      </a:r>
                      <a:r>
                        <a:rPr lang="en-US" sz="3600" b="1" i="0" dirty="0">
                          <a:latin typeface="Arial Black" panose="020B0604020202020204" pitchFamily="34" charset="0"/>
                          <a:cs typeface="Arial Black" panose="020B0604020202020204" pitchFamily="34" charset="0"/>
                        </a:rPr>
                        <a:t> </a:t>
                      </a:r>
                    </a:p>
                    <a:p>
                      <a:r>
                        <a:rPr lang="en-US" b="1" i="0" spc="300" dirty="0">
                          <a:latin typeface="Arial Black" panose="020B0604020202020204" pitchFamily="34" charset="0"/>
                          <a:cs typeface="Arial Black" panose="020B0604020202020204" pitchFamily="34" charset="0"/>
                        </a:rPr>
                        <a:t>2024</a:t>
                      </a:r>
                      <a:endParaRPr lang="en-US" b="1" i="0" dirty="0">
                        <a:latin typeface="Arial Black" panose="020B0604020202020204" pitchFamily="34" charset="0"/>
                        <a:cs typeface="Arial Black" panose="020B0604020202020204"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latin typeface="Avenir Next LT Pro" panose="020B0504020202020204" pitchFamily="34" charset="77"/>
                        </a:rPr>
                        <a:t>Proper Functioning of </a:t>
                      </a:r>
                      <a:r>
                        <a:rPr lang="en-US" b="1" i="0" dirty="0">
                          <a:latin typeface="Avenir Next LT Pro" panose="020B0504020202020204" pitchFamily="34" charset="77"/>
                        </a:rPr>
                        <a:t>login page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latin typeface="Avenir Next LT Pro" panose="020B0504020202020204" pitchFamily="34" charset="77"/>
                        </a:rPr>
                        <a:t>And </a:t>
                      </a:r>
                      <a:r>
                        <a:rPr lang="en-US" b="1" i="0" dirty="0">
                          <a:latin typeface="Avenir Next LT Pro" panose="020B0504020202020204" pitchFamily="34" charset="77"/>
                        </a:rPr>
                        <a:t>landing page</a:t>
                      </a:r>
                      <a:endParaRPr lang="en-US" b="0" dirty="0"/>
                    </a:p>
                  </a:txBody>
                  <a:tcPr anchor="ctr"/>
                </a:tc>
                <a:extLst>
                  <a:ext uri="{0D108BD9-81ED-4DB2-BD59-A6C34878D82A}">
                    <a16:rowId xmlns:a16="http://schemas.microsoft.com/office/drawing/2014/main" val="4197403263"/>
                  </a:ext>
                </a:extLst>
              </a:tr>
              <a:tr h="1188720">
                <a:tc>
                  <a:txBody>
                    <a:bodyPr/>
                    <a:lstStyle/>
                    <a:p>
                      <a:r>
                        <a:rPr lang="en-US" sz="2800" b="1" i="0" dirty="0">
                          <a:latin typeface="Arial Black" panose="020B0604020202020204" pitchFamily="34" charset="0"/>
                          <a:cs typeface="Arial Black" panose="020B0604020202020204" pitchFamily="34" charset="0"/>
                        </a:rPr>
                        <a:t>NOV</a:t>
                      </a:r>
                    </a:p>
                    <a:p>
                      <a:r>
                        <a:rPr lang="en-US" b="1" i="0" spc="300" dirty="0">
                          <a:latin typeface="Arial Black" panose="020B0604020202020204" pitchFamily="34" charset="0"/>
                          <a:cs typeface="Arial Black" panose="020B0604020202020204" pitchFamily="34" charset="0"/>
                        </a:rPr>
                        <a:t>2024</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a:latin typeface="Avenir Next LT Pro" panose="020B0504020202020204" pitchFamily="34" charset="77"/>
                        </a:rPr>
                        <a:t>MAIN PAGE</a:t>
                      </a:r>
                    </a:p>
                  </a:txBody>
                  <a:tcPr anchor="ctr"/>
                </a:tc>
                <a:extLst>
                  <a:ext uri="{0D108BD9-81ED-4DB2-BD59-A6C34878D82A}">
                    <a16:rowId xmlns:a16="http://schemas.microsoft.com/office/drawing/2014/main" val="850924858"/>
                  </a:ext>
                </a:extLst>
              </a:tr>
              <a:tr h="1188720">
                <a:tc>
                  <a:txBody>
                    <a:bodyPr/>
                    <a:lstStyle/>
                    <a:p>
                      <a:r>
                        <a:rPr lang="en-US" sz="2800" b="1" i="0" spc="300" dirty="0">
                          <a:latin typeface="Arial Black" panose="020B0604020202020204" pitchFamily="34" charset="0"/>
                          <a:cs typeface="Arial Black" panose="020B0604020202020204" pitchFamily="34" charset="0"/>
                        </a:rPr>
                        <a:t>NOV</a:t>
                      </a:r>
                      <a:endParaRPr lang="en-US" b="1" i="0" dirty="0">
                        <a:latin typeface="Arial Black" panose="020B0604020202020204" pitchFamily="34" charset="0"/>
                        <a:cs typeface="Arial Black" panose="020B0604020202020204" pitchFamily="34" charset="0"/>
                      </a:endParaRPr>
                    </a:p>
                    <a:p>
                      <a:r>
                        <a:rPr lang="en-US" b="1" i="0" spc="300" dirty="0">
                          <a:latin typeface="Arial Black" panose="020B0604020202020204" pitchFamily="34" charset="0"/>
                          <a:cs typeface="Arial Black" panose="020B0604020202020204" pitchFamily="34" charset="0"/>
                        </a:rPr>
                        <a:t>2024</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Implementation of </a:t>
                      </a:r>
                      <a:r>
                        <a:rPr lang="en-US" b="1" dirty="0"/>
                        <a:t>ReactJS </a:t>
                      </a:r>
                      <a:r>
                        <a:rPr lang="en-US" b="0" dirty="0"/>
                        <a:t>and proper functioning of </a:t>
                      </a:r>
                      <a:r>
                        <a:rPr lang="en-US" b="1" dirty="0"/>
                        <a:t>main page</a:t>
                      </a:r>
                      <a:endParaRPr lang="en-US" b="0" dirty="0"/>
                    </a:p>
                  </a:txBody>
                  <a:tcPr anchor="ctr"/>
                </a:tc>
                <a:extLst>
                  <a:ext uri="{0D108BD9-81ED-4DB2-BD59-A6C34878D82A}">
                    <a16:rowId xmlns:a16="http://schemas.microsoft.com/office/drawing/2014/main" val="3024136017"/>
                  </a:ext>
                </a:extLst>
              </a:tr>
            </a:tbl>
          </a:graphicData>
        </a:graphic>
      </p:graphicFrame>
      <p:sp>
        <p:nvSpPr>
          <p:cNvPr id="9" name="Footer Placeholder 8">
            <a:extLst>
              <a:ext uri="{FF2B5EF4-FFF2-40B4-BE49-F238E27FC236}">
                <a16:creationId xmlns:a16="http://schemas.microsoft.com/office/drawing/2014/main" id="{B38CA53F-F8EE-9AA8-01B7-F90566F1596A}"/>
              </a:ext>
            </a:extLst>
          </p:cNvPr>
          <p:cNvSpPr>
            <a:spLocks noGrp="1"/>
          </p:cNvSpPr>
          <p:nvPr>
            <p:ph type="ftr" sz="quarter" idx="10"/>
          </p:nvPr>
        </p:nvSpPr>
        <p:spPr/>
        <p:txBody>
          <a:bodyPr/>
          <a:lstStyle/>
          <a:p>
            <a:r>
              <a:rPr lang="en-US" dirty="0"/>
              <a:t>dhanadhyaksh</a:t>
            </a:r>
          </a:p>
        </p:txBody>
      </p:sp>
      <p:sp>
        <p:nvSpPr>
          <p:cNvPr id="10" name="Slide Number Placeholder 9">
            <a:extLst>
              <a:ext uri="{FF2B5EF4-FFF2-40B4-BE49-F238E27FC236}">
                <a16:creationId xmlns:a16="http://schemas.microsoft.com/office/drawing/2014/main" id="{F85384B4-F5D2-6521-EDF6-AAF2511DE148}"/>
              </a:ext>
            </a:extLst>
          </p:cNvPr>
          <p:cNvSpPr>
            <a:spLocks noGrp="1"/>
          </p:cNvSpPr>
          <p:nvPr>
            <p:ph type="sldNum" sz="quarter" idx="11"/>
          </p:nvPr>
        </p:nvSpPr>
        <p:spPr/>
        <p:txBody>
          <a:bodyPr/>
          <a:lstStyle/>
          <a:p>
            <a:fld id="{09A01C0A-2BB6-49E7-91A3-DCB9F9F59583}" type="slidenum">
              <a:rPr lang="en-US" smtClean="0"/>
              <a:pPr/>
              <a:t>17</a:t>
            </a:fld>
            <a:endParaRPr lang="en-US" dirty="0"/>
          </a:p>
        </p:txBody>
      </p:sp>
      <p:cxnSp>
        <p:nvCxnSpPr>
          <p:cNvPr id="13" name="Straight Connector 12">
            <a:extLst>
              <a:ext uri="{FF2B5EF4-FFF2-40B4-BE49-F238E27FC236}">
                <a16:creationId xmlns:a16="http://schemas.microsoft.com/office/drawing/2014/main" id="{25138D39-DE26-CACA-E17F-0D30E82AA5FD}"/>
              </a:ext>
              <a:ext uri="{C183D7F6-B498-43B3-948B-1728B52AA6E4}">
                <adec:decorative xmlns:adec="http://schemas.microsoft.com/office/drawing/2017/decorative" val="1"/>
              </a:ext>
            </a:extLst>
          </p:cNvPr>
          <p:cNvCxnSpPr>
            <a:cxnSpLocks/>
          </p:cNvCxnSpPr>
          <p:nvPr/>
        </p:nvCxnSpPr>
        <p:spPr>
          <a:xfrm>
            <a:off x="7152640" y="381000"/>
            <a:ext cx="0" cy="5910069"/>
          </a:xfrm>
          <a:prstGeom prst="line">
            <a:avLst/>
          </a:prstGeom>
          <a:ln w="127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5" name="Oval 14">
            <a:extLst>
              <a:ext uri="{FF2B5EF4-FFF2-40B4-BE49-F238E27FC236}">
                <a16:creationId xmlns:a16="http://schemas.microsoft.com/office/drawing/2014/main" id="{FA3D4B50-54D0-CA63-02B8-46F00CBD0496}"/>
              </a:ext>
              <a:ext uri="{C183D7F6-B498-43B3-948B-1728B52AA6E4}">
                <adec:decorative xmlns:adec="http://schemas.microsoft.com/office/drawing/2017/decorative" val="1"/>
              </a:ext>
            </a:extLst>
          </p:cNvPr>
          <p:cNvSpPr/>
          <p:nvPr/>
        </p:nvSpPr>
        <p:spPr>
          <a:xfrm>
            <a:off x="7051405" y="913958"/>
            <a:ext cx="202470" cy="20247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17" name="Oval 16">
            <a:extLst>
              <a:ext uri="{FF2B5EF4-FFF2-40B4-BE49-F238E27FC236}">
                <a16:creationId xmlns:a16="http://schemas.microsoft.com/office/drawing/2014/main" id="{A998E0FB-F056-814D-0480-795EEC9C9284}"/>
              </a:ext>
              <a:ext uri="{C183D7F6-B498-43B3-948B-1728B52AA6E4}">
                <adec:decorative xmlns:adec="http://schemas.microsoft.com/office/drawing/2017/decorative" val="1"/>
              </a:ext>
            </a:extLst>
          </p:cNvPr>
          <p:cNvSpPr/>
          <p:nvPr/>
        </p:nvSpPr>
        <p:spPr>
          <a:xfrm>
            <a:off x="7051405" y="2096896"/>
            <a:ext cx="202470" cy="20247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19" name="Oval 18">
            <a:extLst>
              <a:ext uri="{FF2B5EF4-FFF2-40B4-BE49-F238E27FC236}">
                <a16:creationId xmlns:a16="http://schemas.microsoft.com/office/drawing/2014/main" id="{6D179EA3-9F21-20F9-B3EF-80C1C931867B}"/>
              </a:ext>
              <a:ext uri="{C183D7F6-B498-43B3-948B-1728B52AA6E4}">
                <adec:decorative xmlns:adec="http://schemas.microsoft.com/office/drawing/2017/decorative" val="1"/>
              </a:ext>
            </a:extLst>
          </p:cNvPr>
          <p:cNvSpPr/>
          <p:nvPr/>
        </p:nvSpPr>
        <p:spPr>
          <a:xfrm>
            <a:off x="7051405" y="3279834"/>
            <a:ext cx="202470" cy="20247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20" name="Oval 19">
            <a:extLst>
              <a:ext uri="{FF2B5EF4-FFF2-40B4-BE49-F238E27FC236}">
                <a16:creationId xmlns:a16="http://schemas.microsoft.com/office/drawing/2014/main" id="{2C6B5CE2-4CD6-EA8F-61E1-8184FC0666E9}"/>
              </a:ext>
              <a:ext uri="{C183D7F6-B498-43B3-948B-1728B52AA6E4}">
                <adec:decorative xmlns:adec="http://schemas.microsoft.com/office/drawing/2017/decorative" val="1"/>
              </a:ext>
            </a:extLst>
          </p:cNvPr>
          <p:cNvSpPr/>
          <p:nvPr/>
        </p:nvSpPr>
        <p:spPr>
          <a:xfrm>
            <a:off x="7051405" y="4462772"/>
            <a:ext cx="202470" cy="20247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22" name="Oval 21">
            <a:extLst>
              <a:ext uri="{FF2B5EF4-FFF2-40B4-BE49-F238E27FC236}">
                <a16:creationId xmlns:a16="http://schemas.microsoft.com/office/drawing/2014/main" id="{E3133598-58B4-2425-DC83-FAABE13E04F6}"/>
              </a:ext>
              <a:ext uri="{C183D7F6-B498-43B3-948B-1728B52AA6E4}">
                <adec:decorative xmlns:adec="http://schemas.microsoft.com/office/drawing/2017/decorative" val="1"/>
              </a:ext>
            </a:extLst>
          </p:cNvPr>
          <p:cNvSpPr/>
          <p:nvPr/>
        </p:nvSpPr>
        <p:spPr>
          <a:xfrm>
            <a:off x="7051405" y="5645710"/>
            <a:ext cx="202470" cy="20247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Tree>
    <p:extLst>
      <p:ext uri="{BB962C8B-B14F-4D97-AF65-F5344CB8AC3E}">
        <p14:creationId xmlns:p14="http://schemas.microsoft.com/office/powerpoint/2010/main" val="14096582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9EA43EF1-009B-DB7B-7D0C-2867BEE9636E}"/>
              </a:ext>
            </a:extLst>
          </p:cNvPr>
          <p:cNvSpPr>
            <a:spLocks noGrp="1"/>
          </p:cNvSpPr>
          <p:nvPr>
            <p:ph type="title"/>
          </p:nvPr>
        </p:nvSpPr>
        <p:spPr/>
        <p:txBody>
          <a:bodyPr/>
          <a:lstStyle/>
          <a:p>
            <a:r>
              <a:rPr lang="en-US" dirty="0"/>
              <a:t>references</a:t>
            </a:r>
          </a:p>
        </p:txBody>
      </p:sp>
      <p:sp>
        <p:nvSpPr>
          <p:cNvPr id="91" name="Text Placeholder 90">
            <a:extLst>
              <a:ext uri="{FF2B5EF4-FFF2-40B4-BE49-F238E27FC236}">
                <a16:creationId xmlns:a16="http://schemas.microsoft.com/office/drawing/2014/main" id="{8B0290DE-3F6E-5FEE-C40F-C7B3E29C3A73}"/>
              </a:ext>
            </a:extLst>
          </p:cNvPr>
          <p:cNvSpPr>
            <a:spLocks noGrp="1"/>
          </p:cNvSpPr>
          <p:nvPr>
            <p:ph type="body" sz="quarter" idx="31"/>
          </p:nvPr>
        </p:nvSpPr>
        <p:spPr>
          <a:xfrm>
            <a:off x="728219" y="1851847"/>
            <a:ext cx="5753520" cy="631867"/>
          </a:xfrm>
        </p:spPr>
        <p:txBody>
          <a:bodyPr/>
          <a:lstStyle/>
          <a:p>
            <a:r>
              <a:rPr lang="en-US" dirty="0"/>
              <a:t>Images :</a:t>
            </a:r>
          </a:p>
        </p:txBody>
      </p:sp>
      <p:sp>
        <p:nvSpPr>
          <p:cNvPr id="95" name="Text Placeholder 94">
            <a:extLst>
              <a:ext uri="{FF2B5EF4-FFF2-40B4-BE49-F238E27FC236}">
                <a16:creationId xmlns:a16="http://schemas.microsoft.com/office/drawing/2014/main" id="{9C9924F1-3753-74B2-DDD5-B5340BB785AE}"/>
              </a:ext>
            </a:extLst>
          </p:cNvPr>
          <p:cNvSpPr>
            <a:spLocks noGrp="1"/>
          </p:cNvSpPr>
          <p:nvPr>
            <p:ph type="body" sz="quarter" idx="29"/>
          </p:nvPr>
        </p:nvSpPr>
        <p:spPr>
          <a:xfrm>
            <a:off x="655280" y="2558615"/>
            <a:ext cx="5257800" cy="402136"/>
          </a:xfrm>
        </p:spPr>
        <p:txBody>
          <a:bodyPr/>
          <a:lstStyle/>
          <a:p>
            <a:pPr>
              <a:buNone/>
            </a:pPr>
            <a:r>
              <a:rPr lang="en-US" dirty="0"/>
              <a:t> </a:t>
            </a:r>
            <a:r>
              <a:rPr lang="en-US" dirty="0">
                <a:hlinkClick r:id="rId2"/>
              </a:rPr>
              <a:t>Unsplash</a:t>
            </a:r>
            <a:endParaRPr lang="en-US" dirty="0"/>
          </a:p>
        </p:txBody>
      </p:sp>
      <p:sp>
        <p:nvSpPr>
          <p:cNvPr id="93" name="Text Placeholder 92">
            <a:extLst>
              <a:ext uri="{FF2B5EF4-FFF2-40B4-BE49-F238E27FC236}">
                <a16:creationId xmlns:a16="http://schemas.microsoft.com/office/drawing/2014/main" id="{D9B5BCF7-83AF-F5C9-0423-147C64DDC51B}"/>
              </a:ext>
            </a:extLst>
          </p:cNvPr>
          <p:cNvSpPr>
            <a:spLocks noGrp="1"/>
          </p:cNvSpPr>
          <p:nvPr>
            <p:ph type="body" sz="quarter" idx="33"/>
          </p:nvPr>
        </p:nvSpPr>
        <p:spPr>
          <a:xfrm>
            <a:off x="655280" y="2759683"/>
            <a:ext cx="5753520" cy="631867"/>
          </a:xfrm>
        </p:spPr>
        <p:txBody>
          <a:bodyPr/>
          <a:lstStyle/>
          <a:p>
            <a:r>
              <a:rPr lang="en-US" dirty="0"/>
              <a:t>REFRENTIAL SITE:</a:t>
            </a:r>
          </a:p>
        </p:txBody>
      </p:sp>
      <p:sp>
        <p:nvSpPr>
          <p:cNvPr id="92" name="Text Placeholder 91">
            <a:extLst>
              <a:ext uri="{FF2B5EF4-FFF2-40B4-BE49-F238E27FC236}">
                <a16:creationId xmlns:a16="http://schemas.microsoft.com/office/drawing/2014/main" id="{94CC2695-FBEB-3190-E800-570E546F9F9D}"/>
              </a:ext>
            </a:extLst>
          </p:cNvPr>
          <p:cNvSpPr>
            <a:spLocks noGrp="1"/>
          </p:cNvSpPr>
          <p:nvPr>
            <p:ph type="body" sz="quarter" idx="32"/>
          </p:nvPr>
        </p:nvSpPr>
        <p:spPr>
          <a:xfrm>
            <a:off x="655279" y="3530388"/>
            <a:ext cx="5257800" cy="1311566"/>
          </a:xfrm>
        </p:spPr>
        <p:txBody>
          <a:bodyPr/>
          <a:lstStyle/>
          <a:p>
            <a:pPr>
              <a:lnSpc>
                <a:spcPct val="100000"/>
              </a:lnSpc>
              <a:buNone/>
            </a:pPr>
            <a:r>
              <a:rPr lang="en-US" dirty="0">
                <a:hlinkClick r:id="rId3"/>
              </a:rPr>
              <a:t>Sundown Studio</a:t>
            </a:r>
            <a:endParaRPr lang="en-US" dirty="0"/>
          </a:p>
          <a:p>
            <a:pPr>
              <a:lnSpc>
                <a:spcPct val="100000"/>
              </a:lnSpc>
              <a:buNone/>
            </a:pPr>
            <a:r>
              <a:rPr lang="en-US" dirty="0">
                <a:hlinkClick r:id="rId4"/>
              </a:rPr>
              <a:t>Magma</a:t>
            </a:r>
            <a:endParaRPr lang="en-US" dirty="0"/>
          </a:p>
          <a:p>
            <a:pPr>
              <a:buNone/>
            </a:pPr>
            <a:endParaRPr lang="en-US" dirty="0"/>
          </a:p>
        </p:txBody>
      </p:sp>
      <p:pic>
        <p:nvPicPr>
          <p:cNvPr id="70" name="Picture Placeholder 31" descr="Large walking intersection with one lone person">
            <a:extLst>
              <a:ext uri="{FF2B5EF4-FFF2-40B4-BE49-F238E27FC236}">
                <a16:creationId xmlns:a16="http://schemas.microsoft.com/office/drawing/2014/main" id="{D1FC6153-A37A-EC14-7EEA-7335A559F915}"/>
              </a:ext>
            </a:extLst>
          </p:cNvPr>
          <p:cNvPicPr>
            <a:picLocks noGrp="1" noChangeAspect="1"/>
          </p:cNvPicPr>
          <p:nvPr>
            <p:ph type="pic" sz="quarter" idx="10"/>
          </p:nvPr>
        </p:nvPicPr>
        <p:blipFill rotWithShape="1">
          <a:blip r:embed="rId5" cstate="print">
            <a:extLst>
              <a:ext uri="{BEBA8EAE-BF5A-486C-A8C5-ECC9F3942E4B}">
                <a14:imgProps xmlns:a14="http://schemas.microsoft.com/office/drawing/2010/main">
                  <a14:imgLayer r:embed="rId6">
                    <a14:imgEffect>
                      <a14:saturation sat="0"/>
                    </a14:imgEffect>
                    <a14:imgEffect>
                      <a14:brightnessContrast bright="44000" contrast="-55000"/>
                    </a14:imgEffect>
                  </a14:imgLayer>
                </a14:imgProps>
              </a:ext>
              <a:ext uri="{28A0092B-C50C-407E-A947-70E740481C1C}">
                <a14:useLocalDpi xmlns:a14="http://schemas.microsoft.com/office/drawing/2010/main"/>
              </a:ext>
            </a:extLst>
          </a:blip>
          <a:srcRect/>
          <a:stretch/>
        </p:blipFill>
        <p:spPr/>
      </p:pic>
      <p:pic>
        <p:nvPicPr>
          <p:cNvPr id="68" name="Picture Placeholder 11" descr="Close-up of skyscrapers">
            <a:extLst>
              <a:ext uri="{FF2B5EF4-FFF2-40B4-BE49-F238E27FC236}">
                <a16:creationId xmlns:a16="http://schemas.microsoft.com/office/drawing/2014/main" id="{A0327B68-D192-4EDA-F3AE-366C54CED4D3}"/>
              </a:ext>
            </a:extLst>
          </p:cNvPr>
          <p:cNvPicPr>
            <a:picLocks noGrp="1" noChangeAspect="1"/>
          </p:cNvPicPr>
          <p:nvPr>
            <p:ph type="pic" sz="quarter" idx="13"/>
          </p:nvPr>
        </p:nvPicPr>
        <p:blipFill rotWithShape="1">
          <a:blip r:embed="rId7" cstate="print">
            <a:extLst>
              <a:ext uri="{BEBA8EAE-BF5A-486C-A8C5-ECC9F3942E4B}">
                <a14:imgProps xmlns:a14="http://schemas.microsoft.com/office/drawing/2010/main">
                  <a14:imgLayer r:embed="rId8">
                    <a14:imgEffect>
                      <a14:colorTemperature colorTemp="8800"/>
                    </a14:imgEffect>
                    <a14:imgEffect>
                      <a14:saturation sat="0"/>
                    </a14:imgEffect>
                    <a14:imgEffect>
                      <a14:brightnessContrast bright="26000" contrast="-21000"/>
                    </a14:imgEffect>
                  </a14:imgLayer>
                </a14:imgProps>
              </a:ext>
              <a:ext uri="{28A0092B-C50C-407E-A947-70E740481C1C}">
                <a14:useLocalDpi xmlns:a14="http://schemas.microsoft.com/office/drawing/2010/main"/>
              </a:ext>
            </a:extLst>
          </a:blip>
          <a:srcRect/>
          <a:stretch/>
        </p:blipFill>
        <p:spPr>
          <a:blipFill dpi="0" rotWithShape="1">
            <a:blip r:embed="rId9" cstate="print">
              <a:duotone>
                <a:prstClr val="black"/>
                <a:schemeClr val="tx2">
                  <a:tint val="45000"/>
                  <a:satMod val="400000"/>
                </a:schemeClr>
              </a:duotone>
              <a:extLst>
                <a:ext uri="{BEBA8EAE-BF5A-486C-A8C5-ECC9F3942E4B}">
                  <a14:imgProps xmlns:a14="http://schemas.microsoft.com/office/drawing/2010/main">
                    <a14:imgLayer r:embed="rId10">
                      <a14:imgEffect>
                        <a14:colorTemperature colorTemp="4700"/>
                      </a14:imgEffect>
                      <a14:imgEffect>
                        <a14:brightnessContrast bright="20000" contrast="-40000"/>
                      </a14:imgEffect>
                    </a14:imgLayer>
                  </a14:imgProps>
                </a:ext>
                <a:ext uri="{28A0092B-C50C-407E-A947-70E740481C1C}">
                  <a14:useLocalDpi xmlns:a14="http://schemas.microsoft.com/office/drawing/2010/main"/>
                </a:ext>
              </a:extLst>
            </a:blip>
            <a:srcRect/>
            <a:stretch>
              <a:fillRect b="124"/>
            </a:stretch>
          </a:blipFill>
        </p:spPr>
      </p:pic>
      <p:pic>
        <p:nvPicPr>
          <p:cNvPr id="69" name="Picture Placeholder 8" descr="Curved skyscraper against the blue sky">
            <a:extLst>
              <a:ext uri="{FF2B5EF4-FFF2-40B4-BE49-F238E27FC236}">
                <a16:creationId xmlns:a16="http://schemas.microsoft.com/office/drawing/2014/main" id="{EB131536-3790-0769-3F4B-54C44B98F3B0}"/>
              </a:ext>
            </a:extLst>
          </p:cNvPr>
          <p:cNvPicPr>
            <a:picLocks noGrp="1" noChangeAspect="1"/>
          </p:cNvPicPr>
          <p:nvPr>
            <p:ph type="pic" sz="quarter" idx="14"/>
          </p:nvPr>
        </p:nvPicPr>
        <p:blipFill rotWithShape="1">
          <a:blip r:embed="rId11" cstate="print">
            <a:extLst>
              <a:ext uri="{BEBA8EAE-BF5A-486C-A8C5-ECC9F3942E4B}">
                <a14:imgProps xmlns:a14="http://schemas.microsoft.com/office/drawing/2010/main">
                  <a14:imgLayer r:embed="rId12">
                    <a14:imgEffect>
                      <a14:saturation sat="0"/>
                    </a14:imgEffect>
                    <a14:imgEffect>
                      <a14:brightnessContrast bright="22000"/>
                    </a14:imgEffect>
                  </a14:imgLayer>
                </a14:imgProps>
              </a:ext>
              <a:ext uri="{28A0092B-C50C-407E-A947-70E740481C1C}">
                <a14:useLocalDpi xmlns:a14="http://schemas.microsoft.com/office/drawing/2010/main"/>
              </a:ext>
            </a:extLst>
          </a:blip>
          <a:srcRect/>
          <a:stretch/>
        </p:blipFill>
        <p:spPr/>
      </p:pic>
      <p:sp>
        <p:nvSpPr>
          <p:cNvPr id="35" name="Footer Placeholder 34">
            <a:extLst>
              <a:ext uri="{FF2B5EF4-FFF2-40B4-BE49-F238E27FC236}">
                <a16:creationId xmlns:a16="http://schemas.microsoft.com/office/drawing/2014/main" id="{978E9DBF-D6A0-80E9-5F4C-B1782C5CD470}"/>
              </a:ext>
            </a:extLst>
          </p:cNvPr>
          <p:cNvSpPr>
            <a:spLocks noGrp="1"/>
          </p:cNvSpPr>
          <p:nvPr>
            <p:ph type="ftr" sz="quarter" idx="34"/>
          </p:nvPr>
        </p:nvSpPr>
        <p:spPr/>
        <p:txBody>
          <a:bodyPr/>
          <a:lstStyle/>
          <a:p>
            <a:r>
              <a:rPr lang="en-US" dirty="0"/>
              <a:t>dhanadhyaksh</a:t>
            </a:r>
          </a:p>
        </p:txBody>
      </p:sp>
      <p:sp>
        <p:nvSpPr>
          <p:cNvPr id="36" name="Slide Number Placeholder 35">
            <a:extLst>
              <a:ext uri="{FF2B5EF4-FFF2-40B4-BE49-F238E27FC236}">
                <a16:creationId xmlns:a16="http://schemas.microsoft.com/office/drawing/2014/main" id="{B6B0F1EA-6238-43CB-79BF-1872F34BB86C}"/>
              </a:ext>
            </a:extLst>
          </p:cNvPr>
          <p:cNvSpPr>
            <a:spLocks noGrp="1"/>
          </p:cNvSpPr>
          <p:nvPr>
            <p:ph type="sldNum" sz="quarter" idx="35"/>
          </p:nvPr>
        </p:nvSpPr>
        <p:spPr/>
        <p:txBody>
          <a:bodyPr/>
          <a:lstStyle/>
          <a:p>
            <a:fld id="{09A01C0A-2BB6-49E7-91A3-DCB9F9F59583}" type="slidenum">
              <a:rPr lang="en-US" smtClean="0"/>
              <a:pPr/>
              <a:t>18</a:t>
            </a:fld>
            <a:endParaRPr lang="en-US" dirty="0"/>
          </a:p>
        </p:txBody>
      </p:sp>
      <p:sp>
        <p:nvSpPr>
          <p:cNvPr id="2" name="TextBox 1">
            <a:extLst>
              <a:ext uri="{FF2B5EF4-FFF2-40B4-BE49-F238E27FC236}">
                <a16:creationId xmlns:a16="http://schemas.microsoft.com/office/drawing/2014/main" id="{9B39EBD3-69C3-1F5A-007F-41C6786197D0}"/>
              </a:ext>
            </a:extLst>
          </p:cNvPr>
          <p:cNvSpPr txBox="1"/>
          <p:nvPr/>
        </p:nvSpPr>
        <p:spPr>
          <a:xfrm>
            <a:off x="536422" y="4288551"/>
            <a:ext cx="3371774" cy="400110"/>
          </a:xfrm>
          <a:prstGeom prst="rect">
            <a:avLst/>
          </a:prstGeom>
          <a:noFill/>
        </p:spPr>
        <p:txBody>
          <a:bodyPr wrap="square" rtlCol="0">
            <a:spAutoFit/>
          </a:bodyPr>
          <a:lstStyle/>
          <a:p>
            <a:r>
              <a:rPr lang="en-IN" sz="2000" spc="600" dirty="0">
                <a:latin typeface="Arial Black (Headings)"/>
              </a:rPr>
              <a:t>ANIMATIONS :</a:t>
            </a:r>
          </a:p>
        </p:txBody>
      </p:sp>
      <p:sp>
        <p:nvSpPr>
          <p:cNvPr id="3" name="TextBox 2">
            <a:extLst>
              <a:ext uri="{FF2B5EF4-FFF2-40B4-BE49-F238E27FC236}">
                <a16:creationId xmlns:a16="http://schemas.microsoft.com/office/drawing/2014/main" id="{FEAB07E8-6C9A-342D-BEC1-1C10F3FCCBF1}"/>
              </a:ext>
            </a:extLst>
          </p:cNvPr>
          <p:cNvSpPr txBox="1"/>
          <p:nvPr/>
        </p:nvSpPr>
        <p:spPr>
          <a:xfrm>
            <a:off x="512013" y="4719350"/>
            <a:ext cx="1844351" cy="743280"/>
          </a:xfrm>
          <a:prstGeom prst="rect">
            <a:avLst/>
          </a:prstGeom>
          <a:noFill/>
        </p:spPr>
        <p:txBody>
          <a:bodyPr wrap="none" rtlCol="0">
            <a:spAutoFit/>
          </a:bodyPr>
          <a:lstStyle/>
          <a:p>
            <a:pPr>
              <a:lnSpc>
                <a:spcPct val="150000"/>
              </a:lnSpc>
            </a:pPr>
            <a:r>
              <a:rPr lang="en-IN" sz="1400" dirty="0">
                <a:hlinkClick r:id="rId13"/>
              </a:rPr>
              <a:t>GSAP</a:t>
            </a:r>
            <a:endParaRPr lang="en-IN" sz="1400" dirty="0"/>
          </a:p>
          <a:p>
            <a:pPr>
              <a:lnSpc>
                <a:spcPct val="150000"/>
              </a:lnSpc>
            </a:pPr>
            <a:r>
              <a:rPr lang="en-IN" sz="1600" dirty="0">
                <a:hlinkClick r:id="rId14"/>
              </a:rPr>
              <a:t>Locomotive Scroll</a:t>
            </a:r>
            <a:endParaRPr lang="en-IN" sz="1600" dirty="0"/>
          </a:p>
        </p:txBody>
      </p:sp>
      <p:sp>
        <p:nvSpPr>
          <p:cNvPr id="4" name="TextBox 3">
            <a:extLst>
              <a:ext uri="{FF2B5EF4-FFF2-40B4-BE49-F238E27FC236}">
                <a16:creationId xmlns:a16="http://schemas.microsoft.com/office/drawing/2014/main" id="{0EFA6716-12A9-FFCD-65C7-4439BB75D1C9}"/>
              </a:ext>
            </a:extLst>
          </p:cNvPr>
          <p:cNvSpPr txBox="1"/>
          <p:nvPr/>
        </p:nvSpPr>
        <p:spPr>
          <a:xfrm>
            <a:off x="512013" y="5572908"/>
            <a:ext cx="2222340" cy="400110"/>
          </a:xfrm>
          <a:prstGeom prst="rect">
            <a:avLst/>
          </a:prstGeom>
          <a:noFill/>
        </p:spPr>
        <p:txBody>
          <a:bodyPr wrap="none" rtlCol="0">
            <a:spAutoFit/>
          </a:bodyPr>
          <a:lstStyle/>
          <a:p>
            <a:r>
              <a:rPr lang="en-IN" sz="2000" b="1" spc="600" dirty="0"/>
              <a:t>GENERAL :</a:t>
            </a:r>
            <a:endParaRPr lang="en-IN" b="1" spc="600" dirty="0"/>
          </a:p>
        </p:txBody>
      </p:sp>
      <p:sp>
        <p:nvSpPr>
          <p:cNvPr id="5" name="TextBox 4">
            <a:extLst>
              <a:ext uri="{FF2B5EF4-FFF2-40B4-BE49-F238E27FC236}">
                <a16:creationId xmlns:a16="http://schemas.microsoft.com/office/drawing/2014/main" id="{46A42689-62B4-103C-710A-C59F8B2308CF}"/>
              </a:ext>
            </a:extLst>
          </p:cNvPr>
          <p:cNvSpPr txBox="1"/>
          <p:nvPr/>
        </p:nvSpPr>
        <p:spPr>
          <a:xfrm>
            <a:off x="544444" y="5995561"/>
            <a:ext cx="1498231" cy="338554"/>
          </a:xfrm>
          <a:prstGeom prst="rect">
            <a:avLst/>
          </a:prstGeom>
          <a:noFill/>
        </p:spPr>
        <p:txBody>
          <a:bodyPr wrap="none" rtlCol="0">
            <a:spAutoFit/>
          </a:bodyPr>
          <a:lstStyle/>
          <a:p>
            <a:r>
              <a:rPr lang="en-IN" sz="1600" dirty="0">
                <a:hlinkClick r:id="rId15"/>
              </a:rPr>
              <a:t>W3Schools JS</a:t>
            </a:r>
            <a:endParaRPr lang="en-IN" dirty="0"/>
          </a:p>
        </p:txBody>
      </p:sp>
      <p:pic>
        <p:nvPicPr>
          <p:cNvPr id="7" name="Picture 6">
            <a:extLst>
              <a:ext uri="{FF2B5EF4-FFF2-40B4-BE49-F238E27FC236}">
                <a16:creationId xmlns:a16="http://schemas.microsoft.com/office/drawing/2014/main" id="{863A0E5C-4E54-37BB-129F-CAF37C37BCBB}"/>
              </a:ext>
            </a:extLst>
          </p:cNvPr>
          <p:cNvPicPr>
            <a:picLocks noChangeAspect="1"/>
          </p:cNvPicPr>
          <p:nvPr/>
        </p:nvPicPr>
        <p:blipFill>
          <a:blip r:embed="rId16">
            <a:extLst>
              <a:ext uri="{837473B0-CC2E-450A-ABE3-18F120FF3D39}">
                <a1611:picAttrSrcUrl xmlns:a1611="http://schemas.microsoft.com/office/drawing/2016/11/main" r:id="rId17"/>
              </a:ext>
            </a:extLst>
          </a:blip>
          <a:stretch>
            <a:fillRect/>
          </a:stretch>
        </p:blipFill>
        <p:spPr>
          <a:xfrm>
            <a:off x="9765297" y="3716568"/>
            <a:ext cx="1771424" cy="2278993"/>
          </a:xfrm>
          <a:prstGeom prst="rect">
            <a:avLst/>
          </a:prstGeom>
        </p:spPr>
      </p:pic>
    </p:spTree>
    <p:extLst>
      <p:ext uri="{BB962C8B-B14F-4D97-AF65-F5344CB8AC3E}">
        <p14:creationId xmlns:p14="http://schemas.microsoft.com/office/powerpoint/2010/main" val="25631196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9EA43EF1-009B-DB7B-7D0C-2867BEE9636E}"/>
              </a:ext>
            </a:extLst>
          </p:cNvPr>
          <p:cNvSpPr>
            <a:spLocks noGrp="1"/>
          </p:cNvSpPr>
          <p:nvPr>
            <p:ph type="title"/>
          </p:nvPr>
        </p:nvSpPr>
        <p:spPr/>
        <p:txBody>
          <a:bodyPr/>
          <a:lstStyle/>
          <a:p>
            <a:r>
              <a:rPr lang="en-US" dirty="0"/>
              <a:t>references</a:t>
            </a:r>
          </a:p>
        </p:txBody>
      </p:sp>
      <p:sp>
        <p:nvSpPr>
          <p:cNvPr id="91" name="Text Placeholder 90">
            <a:extLst>
              <a:ext uri="{FF2B5EF4-FFF2-40B4-BE49-F238E27FC236}">
                <a16:creationId xmlns:a16="http://schemas.microsoft.com/office/drawing/2014/main" id="{8B0290DE-3F6E-5FEE-C40F-C7B3E29C3A73}"/>
              </a:ext>
            </a:extLst>
          </p:cNvPr>
          <p:cNvSpPr>
            <a:spLocks noGrp="1"/>
          </p:cNvSpPr>
          <p:nvPr>
            <p:ph type="body" sz="quarter" idx="31"/>
          </p:nvPr>
        </p:nvSpPr>
        <p:spPr>
          <a:xfrm>
            <a:off x="728219" y="1851847"/>
            <a:ext cx="5753520" cy="631867"/>
          </a:xfrm>
        </p:spPr>
        <p:txBody>
          <a:bodyPr/>
          <a:lstStyle/>
          <a:p>
            <a:r>
              <a:rPr lang="en-US" dirty="0"/>
              <a:t>Fonts: </a:t>
            </a:r>
          </a:p>
        </p:txBody>
      </p:sp>
      <p:sp>
        <p:nvSpPr>
          <p:cNvPr id="95" name="Text Placeholder 94">
            <a:extLst>
              <a:ext uri="{FF2B5EF4-FFF2-40B4-BE49-F238E27FC236}">
                <a16:creationId xmlns:a16="http://schemas.microsoft.com/office/drawing/2014/main" id="{9C9924F1-3753-74B2-DDD5-B5340BB785AE}"/>
              </a:ext>
            </a:extLst>
          </p:cNvPr>
          <p:cNvSpPr>
            <a:spLocks noGrp="1"/>
          </p:cNvSpPr>
          <p:nvPr>
            <p:ph type="body" sz="quarter" idx="29"/>
          </p:nvPr>
        </p:nvSpPr>
        <p:spPr>
          <a:xfrm>
            <a:off x="655280" y="2558615"/>
            <a:ext cx="5257800" cy="402136"/>
          </a:xfrm>
        </p:spPr>
        <p:txBody>
          <a:bodyPr/>
          <a:lstStyle/>
          <a:p>
            <a:pPr>
              <a:buNone/>
            </a:pPr>
            <a:r>
              <a:rPr lang="en-US" dirty="0">
                <a:hlinkClick r:id="rId2"/>
              </a:rPr>
              <a:t>Google Fonts</a:t>
            </a:r>
            <a:endParaRPr lang="en-US" dirty="0"/>
          </a:p>
        </p:txBody>
      </p:sp>
      <p:sp>
        <p:nvSpPr>
          <p:cNvPr id="93" name="Text Placeholder 92">
            <a:extLst>
              <a:ext uri="{FF2B5EF4-FFF2-40B4-BE49-F238E27FC236}">
                <a16:creationId xmlns:a16="http://schemas.microsoft.com/office/drawing/2014/main" id="{D9B5BCF7-83AF-F5C9-0423-147C64DDC51B}"/>
              </a:ext>
            </a:extLst>
          </p:cNvPr>
          <p:cNvSpPr>
            <a:spLocks noGrp="1"/>
          </p:cNvSpPr>
          <p:nvPr>
            <p:ph type="body" sz="quarter" idx="33"/>
          </p:nvPr>
        </p:nvSpPr>
        <p:spPr>
          <a:xfrm>
            <a:off x="655280" y="2759683"/>
            <a:ext cx="5753520" cy="631867"/>
          </a:xfrm>
        </p:spPr>
        <p:txBody>
          <a:bodyPr/>
          <a:lstStyle/>
          <a:p>
            <a:r>
              <a:rPr lang="en-US" dirty="0"/>
              <a:t>Background Videos: </a:t>
            </a:r>
          </a:p>
        </p:txBody>
      </p:sp>
      <p:sp>
        <p:nvSpPr>
          <p:cNvPr id="92" name="Text Placeholder 91">
            <a:extLst>
              <a:ext uri="{FF2B5EF4-FFF2-40B4-BE49-F238E27FC236}">
                <a16:creationId xmlns:a16="http://schemas.microsoft.com/office/drawing/2014/main" id="{94CC2695-FBEB-3190-E800-570E546F9F9D}"/>
              </a:ext>
            </a:extLst>
          </p:cNvPr>
          <p:cNvSpPr>
            <a:spLocks noGrp="1"/>
          </p:cNvSpPr>
          <p:nvPr>
            <p:ph type="body" sz="quarter" idx="32"/>
          </p:nvPr>
        </p:nvSpPr>
        <p:spPr>
          <a:xfrm>
            <a:off x="655280" y="3556549"/>
            <a:ext cx="5257800" cy="1311566"/>
          </a:xfrm>
        </p:spPr>
        <p:txBody>
          <a:bodyPr/>
          <a:lstStyle/>
          <a:p>
            <a:pPr>
              <a:buNone/>
            </a:pPr>
            <a:r>
              <a:rPr lang="en-US" dirty="0">
                <a:hlinkClick r:id="rId3"/>
              </a:rPr>
              <a:t>Magma Video</a:t>
            </a:r>
            <a:endParaRPr lang="en-US" dirty="0"/>
          </a:p>
        </p:txBody>
      </p:sp>
      <p:pic>
        <p:nvPicPr>
          <p:cNvPr id="70" name="Picture Placeholder 31" descr="Large walking intersection with one lone person">
            <a:extLst>
              <a:ext uri="{FF2B5EF4-FFF2-40B4-BE49-F238E27FC236}">
                <a16:creationId xmlns:a16="http://schemas.microsoft.com/office/drawing/2014/main" id="{D1FC6153-A37A-EC14-7EEA-7335A559F915}"/>
              </a:ext>
            </a:extLst>
          </p:cNvPr>
          <p:cNvPicPr>
            <a:picLocks noGrp="1" noChangeAspect="1"/>
          </p:cNvPicPr>
          <p:nvPr>
            <p:ph type="pic" sz="quarter" idx="10"/>
          </p:nvPr>
        </p:nvPicPr>
        <p:blipFill rotWithShape="1">
          <a:blip r:embed="rId4" cstate="print">
            <a:extLst>
              <a:ext uri="{BEBA8EAE-BF5A-486C-A8C5-ECC9F3942E4B}">
                <a14:imgProps xmlns:a14="http://schemas.microsoft.com/office/drawing/2010/main">
                  <a14:imgLayer r:embed="rId5">
                    <a14:imgEffect>
                      <a14:saturation sat="0"/>
                    </a14:imgEffect>
                    <a14:imgEffect>
                      <a14:brightnessContrast bright="44000" contrast="-55000"/>
                    </a14:imgEffect>
                  </a14:imgLayer>
                </a14:imgProps>
              </a:ext>
              <a:ext uri="{28A0092B-C50C-407E-A947-70E740481C1C}">
                <a14:useLocalDpi xmlns:a14="http://schemas.microsoft.com/office/drawing/2010/main"/>
              </a:ext>
            </a:extLst>
          </a:blip>
          <a:srcRect/>
          <a:stretch/>
        </p:blipFill>
        <p:spPr/>
      </p:pic>
      <p:pic>
        <p:nvPicPr>
          <p:cNvPr id="68" name="Picture Placeholder 11" descr="Close-up of skyscrapers">
            <a:extLst>
              <a:ext uri="{FF2B5EF4-FFF2-40B4-BE49-F238E27FC236}">
                <a16:creationId xmlns:a16="http://schemas.microsoft.com/office/drawing/2014/main" id="{A0327B68-D192-4EDA-F3AE-366C54CED4D3}"/>
              </a:ext>
            </a:extLst>
          </p:cNvPr>
          <p:cNvPicPr>
            <a:picLocks noGrp="1" noChangeAspect="1"/>
          </p:cNvPicPr>
          <p:nvPr>
            <p:ph type="pic" sz="quarter" idx="13"/>
          </p:nvPr>
        </p:nvPicPr>
        <p:blipFill rotWithShape="1">
          <a:blip r:embed="rId6" cstate="print">
            <a:extLst>
              <a:ext uri="{BEBA8EAE-BF5A-486C-A8C5-ECC9F3942E4B}">
                <a14:imgProps xmlns:a14="http://schemas.microsoft.com/office/drawing/2010/main">
                  <a14:imgLayer r:embed="rId7">
                    <a14:imgEffect>
                      <a14:colorTemperature colorTemp="8800"/>
                    </a14:imgEffect>
                    <a14:imgEffect>
                      <a14:saturation sat="0"/>
                    </a14:imgEffect>
                    <a14:imgEffect>
                      <a14:brightnessContrast bright="26000" contrast="-21000"/>
                    </a14:imgEffect>
                  </a14:imgLayer>
                </a14:imgProps>
              </a:ext>
              <a:ext uri="{28A0092B-C50C-407E-A947-70E740481C1C}">
                <a14:useLocalDpi xmlns:a14="http://schemas.microsoft.com/office/drawing/2010/main"/>
              </a:ext>
            </a:extLst>
          </a:blip>
          <a:srcRect/>
          <a:stretch/>
        </p:blipFill>
        <p:spPr>
          <a:blipFill dpi="0" rotWithShape="1">
            <a:blip r:embed="rId8" cstate="print">
              <a:duotone>
                <a:prstClr val="black"/>
                <a:schemeClr val="tx2">
                  <a:tint val="45000"/>
                  <a:satMod val="400000"/>
                </a:schemeClr>
              </a:duotone>
              <a:extLst>
                <a:ext uri="{BEBA8EAE-BF5A-486C-A8C5-ECC9F3942E4B}">
                  <a14:imgProps xmlns:a14="http://schemas.microsoft.com/office/drawing/2010/main">
                    <a14:imgLayer r:embed="rId9">
                      <a14:imgEffect>
                        <a14:colorTemperature colorTemp="4700"/>
                      </a14:imgEffect>
                      <a14:imgEffect>
                        <a14:brightnessContrast bright="20000" contrast="-40000"/>
                      </a14:imgEffect>
                    </a14:imgLayer>
                  </a14:imgProps>
                </a:ext>
                <a:ext uri="{28A0092B-C50C-407E-A947-70E740481C1C}">
                  <a14:useLocalDpi xmlns:a14="http://schemas.microsoft.com/office/drawing/2010/main"/>
                </a:ext>
              </a:extLst>
            </a:blip>
            <a:srcRect/>
            <a:stretch>
              <a:fillRect b="124"/>
            </a:stretch>
          </a:blipFill>
        </p:spPr>
      </p:pic>
      <p:pic>
        <p:nvPicPr>
          <p:cNvPr id="69" name="Picture Placeholder 8" descr="Curved skyscraper against the blue sky">
            <a:extLst>
              <a:ext uri="{FF2B5EF4-FFF2-40B4-BE49-F238E27FC236}">
                <a16:creationId xmlns:a16="http://schemas.microsoft.com/office/drawing/2014/main" id="{EB131536-3790-0769-3F4B-54C44B98F3B0}"/>
              </a:ext>
            </a:extLst>
          </p:cNvPr>
          <p:cNvPicPr>
            <a:picLocks noGrp="1" noChangeAspect="1"/>
          </p:cNvPicPr>
          <p:nvPr>
            <p:ph type="pic" sz="quarter" idx="14"/>
          </p:nvPr>
        </p:nvPicPr>
        <p:blipFill rotWithShape="1">
          <a:blip r:embed="rId10" cstate="print">
            <a:extLst>
              <a:ext uri="{BEBA8EAE-BF5A-486C-A8C5-ECC9F3942E4B}">
                <a14:imgProps xmlns:a14="http://schemas.microsoft.com/office/drawing/2010/main">
                  <a14:imgLayer r:embed="rId11">
                    <a14:imgEffect>
                      <a14:saturation sat="0"/>
                    </a14:imgEffect>
                    <a14:imgEffect>
                      <a14:brightnessContrast bright="22000"/>
                    </a14:imgEffect>
                  </a14:imgLayer>
                </a14:imgProps>
              </a:ext>
              <a:ext uri="{28A0092B-C50C-407E-A947-70E740481C1C}">
                <a14:useLocalDpi xmlns:a14="http://schemas.microsoft.com/office/drawing/2010/main"/>
              </a:ext>
            </a:extLst>
          </a:blip>
          <a:srcRect/>
          <a:stretch/>
        </p:blipFill>
        <p:spPr/>
      </p:pic>
      <p:sp>
        <p:nvSpPr>
          <p:cNvPr id="35" name="Footer Placeholder 34">
            <a:extLst>
              <a:ext uri="{FF2B5EF4-FFF2-40B4-BE49-F238E27FC236}">
                <a16:creationId xmlns:a16="http://schemas.microsoft.com/office/drawing/2014/main" id="{978E9DBF-D6A0-80E9-5F4C-B1782C5CD470}"/>
              </a:ext>
            </a:extLst>
          </p:cNvPr>
          <p:cNvSpPr>
            <a:spLocks noGrp="1"/>
          </p:cNvSpPr>
          <p:nvPr>
            <p:ph type="ftr" sz="quarter" idx="34"/>
          </p:nvPr>
        </p:nvSpPr>
        <p:spPr/>
        <p:txBody>
          <a:bodyPr/>
          <a:lstStyle/>
          <a:p>
            <a:r>
              <a:rPr lang="en-US" dirty="0"/>
              <a:t>dhanadhyaksh</a:t>
            </a:r>
          </a:p>
        </p:txBody>
      </p:sp>
      <p:sp>
        <p:nvSpPr>
          <p:cNvPr id="36" name="Slide Number Placeholder 35">
            <a:extLst>
              <a:ext uri="{FF2B5EF4-FFF2-40B4-BE49-F238E27FC236}">
                <a16:creationId xmlns:a16="http://schemas.microsoft.com/office/drawing/2014/main" id="{B6B0F1EA-6238-43CB-79BF-1872F34BB86C}"/>
              </a:ext>
            </a:extLst>
          </p:cNvPr>
          <p:cNvSpPr>
            <a:spLocks noGrp="1"/>
          </p:cNvSpPr>
          <p:nvPr>
            <p:ph type="sldNum" sz="quarter" idx="35"/>
          </p:nvPr>
        </p:nvSpPr>
        <p:spPr/>
        <p:txBody>
          <a:bodyPr/>
          <a:lstStyle/>
          <a:p>
            <a:fld id="{09A01C0A-2BB6-49E7-91A3-DCB9F9F59583}" type="slidenum">
              <a:rPr lang="en-US" smtClean="0"/>
              <a:pPr/>
              <a:t>19</a:t>
            </a:fld>
            <a:endParaRPr lang="en-US" dirty="0"/>
          </a:p>
        </p:txBody>
      </p:sp>
      <p:pic>
        <p:nvPicPr>
          <p:cNvPr id="7" name="Picture 6">
            <a:extLst>
              <a:ext uri="{FF2B5EF4-FFF2-40B4-BE49-F238E27FC236}">
                <a16:creationId xmlns:a16="http://schemas.microsoft.com/office/drawing/2014/main" id="{863A0E5C-4E54-37BB-129F-CAF37C37BCBB}"/>
              </a:ext>
            </a:extLst>
          </p:cNvPr>
          <p:cNvPicPr>
            <a:picLocks noChangeAspect="1"/>
          </p:cNvPicPr>
          <p:nvPr/>
        </p:nvPicPr>
        <p:blipFill>
          <a:blip r:embed="rId12">
            <a:extLst>
              <a:ext uri="{837473B0-CC2E-450A-ABE3-18F120FF3D39}">
                <a1611:picAttrSrcUrl xmlns:a1611="http://schemas.microsoft.com/office/drawing/2016/11/main" r:id="rId13"/>
              </a:ext>
            </a:extLst>
          </a:blip>
          <a:stretch>
            <a:fillRect/>
          </a:stretch>
        </p:blipFill>
        <p:spPr>
          <a:xfrm>
            <a:off x="9765297" y="3716568"/>
            <a:ext cx="1771424" cy="2278993"/>
          </a:xfrm>
          <a:prstGeom prst="rect">
            <a:avLst/>
          </a:prstGeom>
        </p:spPr>
      </p:pic>
      <p:sp>
        <p:nvSpPr>
          <p:cNvPr id="6" name="TextBox 5">
            <a:hlinkClick r:id="rId14"/>
            <a:extLst>
              <a:ext uri="{FF2B5EF4-FFF2-40B4-BE49-F238E27FC236}">
                <a16:creationId xmlns:a16="http://schemas.microsoft.com/office/drawing/2014/main" id="{47B749AE-955C-8704-3069-B999EFCF9478}"/>
              </a:ext>
            </a:extLst>
          </p:cNvPr>
          <p:cNvSpPr txBox="1"/>
          <p:nvPr/>
        </p:nvSpPr>
        <p:spPr>
          <a:xfrm>
            <a:off x="1067656" y="4465208"/>
            <a:ext cx="4433047" cy="307777"/>
          </a:xfrm>
          <a:prstGeom prst="rect">
            <a:avLst/>
          </a:prstGeom>
          <a:noFill/>
        </p:spPr>
        <p:txBody>
          <a:bodyPr wrap="square" rtlCol="0">
            <a:spAutoFit/>
          </a:bodyPr>
          <a:lstStyle/>
          <a:p>
            <a:r>
              <a:rPr lang="en-IN" sz="1400" dirty="0">
                <a:hlinkClick r:id="rId14"/>
              </a:rPr>
              <a:t>Magma Video 2</a:t>
            </a:r>
            <a:endParaRPr lang="en-IN" sz="1400" dirty="0"/>
          </a:p>
        </p:txBody>
      </p:sp>
    </p:spTree>
    <p:extLst>
      <p:ext uri="{BB962C8B-B14F-4D97-AF65-F5344CB8AC3E}">
        <p14:creationId xmlns:p14="http://schemas.microsoft.com/office/powerpoint/2010/main" val="22109578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7228BAE-048B-681E-DD8D-BD96B22560E0}"/>
              </a:ext>
            </a:extLst>
          </p:cNvPr>
          <p:cNvSpPr>
            <a:spLocks noGrp="1"/>
          </p:cNvSpPr>
          <p:nvPr>
            <p:ph type="ctrTitle"/>
          </p:nvPr>
        </p:nvSpPr>
        <p:spPr>
          <a:xfrm>
            <a:off x="836433" y="1009037"/>
            <a:ext cx="6226593" cy="3427502"/>
          </a:xfrm>
        </p:spPr>
        <p:txBody>
          <a:bodyPr/>
          <a:lstStyle/>
          <a:p>
            <a:r>
              <a:rPr lang="en-US" sz="4400" dirty="0"/>
              <a:t>Dhanadhyaksh</a:t>
            </a:r>
          </a:p>
        </p:txBody>
      </p:sp>
      <p:sp>
        <p:nvSpPr>
          <p:cNvPr id="7" name="Subtitle 6">
            <a:extLst>
              <a:ext uri="{FF2B5EF4-FFF2-40B4-BE49-F238E27FC236}">
                <a16:creationId xmlns:a16="http://schemas.microsoft.com/office/drawing/2014/main" id="{3AFD8D3D-82CB-EA16-814E-A3FED8BBF39B}"/>
              </a:ext>
            </a:extLst>
          </p:cNvPr>
          <p:cNvSpPr>
            <a:spLocks noGrp="1"/>
          </p:cNvSpPr>
          <p:nvPr>
            <p:ph type="subTitle" idx="1"/>
          </p:nvPr>
        </p:nvSpPr>
        <p:spPr>
          <a:xfrm>
            <a:off x="747943" y="1508840"/>
            <a:ext cx="7414940" cy="578325"/>
          </a:xfrm>
        </p:spPr>
        <p:txBody>
          <a:bodyPr/>
          <a:lstStyle/>
          <a:p>
            <a:r>
              <a:rPr lang="en-US" sz="1600" dirty="0"/>
              <a:t>Your Personal Guide to Financial freedom</a:t>
            </a:r>
            <a:endParaRPr lang="en-US" dirty="0"/>
          </a:p>
        </p:txBody>
      </p:sp>
    </p:spTree>
    <p:extLst>
      <p:ext uri="{BB962C8B-B14F-4D97-AF65-F5344CB8AC3E}">
        <p14:creationId xmlns:p14="http://schemas.microsoft.com/office/powerpoint/2010/main" val="12936526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F2C975-C0D8-5635-3CD4-B28EE3571842}"/>
              </a:ext>
            </a:extLst>
          </p:cNvPr>
          <p:cNvSpPr>
            <a:spLocks noGrp="1"/>
          </p:cNvSpPr>
          <p:nvPr>
            <p:ph type="title"/>
          </p:nvPr>
        </p:nvSpPr>
        <p:spPr/>
        <p:txBody>
          <a:bodyPr/>
          <a:lstStyle/>
          <a:p>
            <a:pPr algn="ctr"/>
            <a:r>
              <a:rPr lang="en-US" spc="600" dirty="0"/>
              <a:t>An investment in knowledge pays the best interest</a:t>
            </a:r>
          </a:p>
        </p:txBody>
      </p:sp>
      <p:sp>
        <p:nvSpPr>
          <p:cNvPr id="16" name="Rectangle 15">
            <a:extLst>
              <a:ext uri="{FF2B5EF4-FFF2-40B4-BE49-F238E27FC236}">
                <a16:creationId xmlns:a16="http://schemas.microsoft.com/office/drawing/2014/main" id="{32FC8D39-E9E2-B0C8-13B1-31595C9896D1}"/>
              </a:ext>
            </a:extLst>
          </p:cNvPr>
          <p:cNvSpPr/>
          <p:nvPr/>
        </p:nvSpPr>
        <p:spPr>
          <a:xfrm>
            <a:off x="560111" y="801377"/>
            <a:ext cx="280846" cy="707886"/>
          </a:xfrm>
          <a:prstGeom prst="rect">
            <a:avLst/>
          </a:prstGeom>
        </p:spPr>
        <p:txBody>
          <a:bodyPr wrap="square">
            <a:spAutoFit/>
          </a:bodyPr>
          <a:lstStyle/>
          <a:p>
            <a:r>
              <a:rPr lang="en-US" sz="4000" b="1" dirty="0">
                <a:solidFill>
                  <a:schemeClr val="accent1"/>
                </a:solidFill>
                <a:latin typeface="Gill Sans Ultra Bold" panose="020B0A02020104020203" pitchFamily="34" charset="77"/>
              </a:rPr>
              <a:t>“</a:t>
            </a:r>
          </a:p>
        </p:txBody>
      </p:sp>
      <p:sp>
        <p:nvSpPr>
          <p:cNvPr id="17" name="Rectangle 16">
            <a:extLst>
              <a:ext uri="{FF2B5EF4-FFF2-40B4-BE49-F238E27FC236}">
                <a16:creationId xmlns:a16="http://schemas.microsoft.com/office/drawing/2014/main" id="{AEC9DCBA-073E-C693-608A-D60E4C7CD5BF}"/>
              </a:ext>
            </a:extLst>
          </p:cNvPr>
          <p:cNvSpPr/>
          <p:nvPr/>
        </p:nvSpPr>
        <p:spPr>
          <a:xfrm>
            <a:off x="9009602" y="1801064"/>
            <a:ext cx="280846" cy="707886"/>
          </a:xfrm>
          <a:prstGeom prst="rect">
            <a:avLst/>
          </a:prstGeom>
        </p:spPr>
        <p:txBody>
          <a:bodyPr wrap="square">
            <a:spAutoFit/>
          </a:bodyPr>
          <a:lstStyle/>
          <a:p>
            <a:r>
              <a:rPr lang="en-US" sz="4000" b="1" dirty="0">
                <a:solidFill>
                  <a:schemeClr val="accent1"/>
                </a:solidFill>
                <a:latin typeface="Gill Sans Ultra Bold" panose="020B0A02020104020203" pitchFamily="34" charset="77"/>
              </a:rPr>
              <a:t>”</a:t>
            </a:r>
          </a:p>
        </p:txBody>
      </p:sp>
      <p:sp>
        <p:nvSpPr>
          <p:cNvPr id="11" name="Footer Placeholder 10">
            <a:extLst>
              <a:ext uri="{FF2B5EF4-FFF2-40B4-BE49-F238E27FC236}">
                <a16:creationId xmlns:a16="http://schemas.microsoft.com/office/drawing/2014/main" id="{F0FE709F-757F-9DAB-DC56-68FD7C46FC5A}"/>
              </a:ext>
            </a:extLst>
          </p:cNvPr>
          <p:cNvSpPr>
            <a:spLocks noGrp="1"/>
          </p:cNvSpPr>
          <p:nvPr>
            <p:ph type="ftr" sz="quarter" idx="10"/>
          </p:nvPr>
        </p:nvSpPr>
        <p:spPr/>
        <p:txBody>
          <a:bodyPr/>
          <a:lstStyle/>
          <a:p>
            <a:r>
              <a:rPr lang="en-US" dirty="0"/>
              <a:t>Dhanadhyaksh</a:t>
            </a:r>
          </a:p>
        </p:txBody>
      </p:sp>
      <p:sp>
        <p:nvSpPr>
          <p:cNvPr id="12" name="Slide Number Placeholder 11">
            <a:extLst>
              <a:ext uri="{FF2B5EF4-FFF2-40B4-BE49-F238E27FC236}">
                <a16:creationId xmlns:a16="http://schemas.microsoft.com/office/drawing/2014/main" id="{EA7158D5-C54E-C1C2-70BB-D7F577BB8A7C}"/>
              </a:ext>
            </a:extLst>
          </p:cNvPr>
          <p:cNvSpPr>
            <a:spLocks noGrp="1"/>
          </p:cNvSpPr>
          <p:nvPr>
            <p:ph type="sldNum" sz="quarter" idx="11"/>
          </p:nvPr>
        </p:nvSpPr>
        <p:spPr/>
        <p:txBody>
          <a:bodyPr/>
          <a:lstStyle/>
          <a:p>
            <a:fld id="{09A01C0A-2BB6-49E7-91A3-DCB9F9F59583}" type="slidenum">
              <a:rPr lang="en-US" smtClean="0"/>
              <a:pPr/>
              <a:t>20</a:t>
            </a:fld>
            <a:endParaRPr lang="en-US" dirty="0"/>
          </a:p>
        </p:txBody>
      </p:sp>
      <p:sp>
        <p:nvSpPr>
          <p:cNvPr id="6" name="Rectangle 3">
            <a:extLst>
              <a:ext uri="{FF2B5EF4-FFF2-40B4-BE49-F238E27FC236}">
                <a16:creationId xmlns:a16="http://schemas.microsoft.com/office/drawing/2014/main" id="{FA9A1460-F0F1-EC10-FAB2-8CB6452CA82C}"/>
              </a:ext>
            </a:extLst>
          </p:cNvPr>
          <p:cNvSpPr>
            <a:spLocks noGrp="1" noChangeArrowheads="1"/>
          </p:cNvSpPr>
          <p:nvPr>
            <p:ph type="subTitle" idx="1"/>
          </p:nvPr>
        </p:nvSpPr>
        <p:spPr bwMode="auto">
          <a:xfrm>
            <a:off x="3870100" y="2155007"/>
            <a:ext cx="2356158"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i="0" u="none" strike="noStrike" cap="none" normalizeH="0" baseline="0" dirty="0">
                <a:ln>
                  <a:noFill/>
                </a:ln>
                <a:solidFill>
                  <a:schemeClr val="tx1"/>
                </a:solidFill>
                <a:effectLst/>
              </a:rPr>
              <a:t>~Benjamin Franklin</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i="0" u="none" strike="noStrike" cap="none" normalizeH="0" baseline="0" dirty="0">
              <a:ln>
                <a:noFill/>
              </a:ln>
              <a:solidFill>
                <a:schemeClr val="tx1"/>
              </a:solidFill>
              <a:effectLst/>
            </a:endParaRPr>
          </a:p>
        </p:txBody>
      </p:sp>
    </p:spTree>
    <p:extLst>
      <p:ext uri="{BB962C8B-B14F-4D97-AF65-F5344CB8AC3E}">
        <p14:creationId xmlns:p14="http://schemas.microsoft.com/office/powerpoint/2010/main" val="15720983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6A12F8-DD2F-AE73-677F-D5310D6D52B5}"/>
              </a:ext>
            </a:extLst>
          </p:cNvPr>
          <p:cNvSpPr>
            <a:spLocks noGrp="1"/>
          </p:cNvSpPr>
          <p:nvPr>
            <p:ph type="title"/>
          </p:nvPr>
        </p:nvSpPr>
        <p:spPr/>
        <p:txBody>
          <a:bodyPr/>
          <a:lstStyle/>
          <a:p>
            <a:r>
              <a:rPr lang="en-US" dirty="0"/>
              <a:t>THANK YOU</a:t>
            </a:r>
          </a:p>
        </p:txBody>
      </p:sp>
      <p:sp>
        <p:nvSpPr>
          <p:cNvPr id="15" name="Text Placeholder 14">
            <a:extLst>
              <a:ext uri="{FF2B5EF4-FFF2-40B4-BE49-F238E27FC236}">
                <a16:creationId xmlns:a16="http://schemas.microsoft.com/office/drawing/2014/main" id="{791AF693-3675-52A5-9E8E-C071048A1A4D}"/>
              </a:ext>
            </a:extLst>
          </p:cNvPr>
          <p:cNvSpPr>
            <a:spLocks noGrp="1"/>
          </p:cNvSpPr>
          <p:nvPr>
            <p:ph type="body" idx="1"/>
          </p:nvPr>
        </p:nvSpPr>
        <p:spPr/>
        <p:txBody>
          <a:bodyPr/>
          <a:lstStyle/>
          <a:p>
            <a:r>
              <a:rPr lang="en-US" dirty="0"/>
              <a:t>PROJECT GROUP 10</a:t>
            </a:r>
          </a:p>
          <a:p>
            <a:r>
              <a:rPr lang="en-US" dirty="0"/>
              <a:t>GitHub Link: </a:t>
            </a:r>
            <a:r>
              <a:rPr lang="en-US" dirty="0">
                <a:hlinkClick r:id="rId3">
                  <a:extLst>
                    <a:ext uri="{A12FA001-AC4F-418D-AE19-62706E023703}">
                      <ahyp:hlinkClr xmlns:ahyp="http://schemas.microsoft.com/office/drawing/2018/hyperlinkcolor" val="tx"/>
                    </a:ext>
                  </a:extLst>
                </a:hlinkClick>
              </a:rPr>
              <a:t>Dhanadhyaksh</a:t>
            </a:r>
            <a:endParaRPr lang="en-US" dirty="0"/>
          </a:p>
          <a:p>
            <a:endParaRPr lang="en-US" dirty="0"/>
          </a:p>
        </p:txBody>
      </p:sp>
      <p:sp>
        <p:nvSpPr>
          <p:cNvPr id="3" name="Footer Placeholder 2">
            <a:extLst>
              <a:ext uri="{FF2B5EF4-FFF2-40B4-BE49-F238E27FC236}">
                <a16:creationId xmlns:a16="http://schemas.microsoft.com/office/drawing/2014/main" id="{30B35086-0CC9-27F6-6E0B-D4F2AD6181E0}"/>
              </a:ext>
            </a:extLst>
          </p:cNvPr>
          <p:cNvSpPr>
            <a:spLocks noGrp="1"/>
          </p:cNvSpPr>
          <p:nvPr>
            <p:ph type="ftr" sz="quarter" idx="10"/>
          </p:nvPr>
        </p:nvSpPr>
        <p:spPr/>
        <p:txBody>
          <a:bodyPr/>
          <a:lstStyle/>
          <a:p>
            <a:r>
              <a:rPr lang="en-US" dirty="0"/>
              <a:t>dhanadhyaksh</a:t>
            </a:r>
          </a:p>
        </p:txBody>
      </p:sp>
      <p:sp>
        <p:nvSpPr>
          <p:cNvPr id="5" name="Slide Number Placeholder 4">
            <a:extLst>
              <a:ext uri="{FF2B5EF4-FFF2-40B4-BE49-F238E27FC236}">
                <a16:creationId xmlns:a16="http://schemas.microsoft.com/office/drawing/2014/main" id="{CC8A5661-D5F1-FE42-FC42-CC2D27E7AA8D}"/>
              </a:ext>
            </a:extLst>
          </p:cNvPr>
          <p:cNvSpPr>
            <a:spLocks noGrp="1"/>
          </p:cNvSpPr>
          <p:nvPr>
            <p:ph type="sldNum" sz="quarter" idx="11"/>
          </p:nvPr>
        </p:nvSpPr>
        <p:spPr/>
        <p:txBody>
          <a:bodyPr/>
          <a:lstStyle/>
          <a:p>
            <a:fld id="{09A01C0A-2BB6-49E7-91A3-DCB9F9F59583}" type="slidenum">
              <a:rPr lang="en-US" smtClean="0"/>
              <a:pPr/>
              <a:t>21</a:t>
            </a:fld>
            <a:endParaRPr lang="en-US" dirty="0"/>
          </a:p>
        </p:txBody>
      </p:sp>
    </p:spTree>
    <p:extLst>
      <p:ext uri="{BB962C8B-B14F-4D97-AF65-F5344CB8AC3E}">
        <p14:creationId xmlns:p14="http://schemas.microsoft.com/office/powerpoint/2010/main" val="10237834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A984E2-4C7E-D7E0-9603-A0CE74BC7667}"/>
              </a:ext>
            </a:extLst>
          </p:cNvPr>
          <p:cNvSpPr>
            <a:spLocks noGrp="1"/>
          </p:cNvSpPr>
          <p:nvPr>
            <p:ph type="title"/>
          </p:nvPr>
        </p:nvSpPr>
        <p:spPr>
          <a:xfrm>
            <a:off x="6696222" y="310509"/>
            <a:ext cx="4834517" cy="854685"/>
          </a:xfrm>
        </p:spPr>
        <p:txBody>
          <a:bodyPr/>
          <a:lstStyle/>
          <a:p>
            <a:r>
              <a:rPr lang="en-US" dirty="0"/>
              <a:t>Contents</a:t>
            </a:r>
          </a:p>
        </p:txBody>
      </p:sp>
      <p:pic>
        <p:nvPicPr>
          <p:cNvPr id="22" name="Picture Placeholder 11" descr="Close-up of skyscrapers">
            <a:extLst>
              <a:ext uri="{FF2B5EF4-FFF2-40B4-BE49-F238E27FC236}">
                <a16:creationId xmlns:a16="http://schemas.microsoft.com/office/drawing/2014/main" id="{02CB0A40-C392-7AEB-F580-EA0981B3CBEC}"/>
              </a:ext>
            </a:extLst>
          </p:cNvPr>
          <p:cNvPicPr>
            <a:picLocks noGrp="1" noChangeAspect="1"/>
          </p:cNvPicPr>
          <p:nvPr>
            <p:ph type="pic" sz="quarter" idx="10"/>
          </p:nvPr>
        </p:nvPicPr>
        <p:blipFill rotWithShape="1">
          <a:blip r:embed="rId3">
            <a:extLst>
              <a:ext uri="{BEBA8EAE-BF5A-486C-A8C5-ECC9F3942E4B}">
                <a14:imgProps xmlns:a14="http://schemas.microsoft.com/office/drawing/2010/main">
                  <a14:imgLayer r:embed="rId4">
                    <a14:imgEffect>
                      <a14:colorTemperature colorTemp="8800"/>
                    </a14:imgEffect>
                    <a14:imgEffect>
                      <a14:saturation sat="0"/>
                    </a14:imgEffect>
                    <a14:imgEffect>
                      <a14:brightnessContrast bright="26000" contrast="-21000"/>
                    </a14:imgEffect>
                  </a14:imgLayer>
                </a14:imgProps>
              </a:ext>
              <a:ext uri="{28A0092B-C50C-407E-A947-70E740481C1C}">
                <a14:useLocalDpi xmlns:a14="http://schemas.microsoft.com/office/drawing/2010/main"/>
              </a:ext>
            </a:extLst>
          </a:blip>
          <a:srcRect/>
          <a:stretch/>
        </p:blipFill>
        <p:spPr>
          <a:blipFill dpi="0" rotWithShape="1">
            <a:blip r:embed="rId5" cstate="print">
              <a:duotone>
                <a:prstClr val="black"/>
                <a:schemeClr val="tx2">
                  <a:tint val="45000"/>
                  <a:satMod val="400000"/>
                </a:schemeClr>
              </a:duotone>
              <a:extLst>
                <a:ext uri="{BEBA8EAE-BF5A-486C-A8C5-ECC9F3942E4B}">
                  <a14:imgProps xmlns:a14="http://schemas.microsoft.com/office/drawing/2010/main">
                    <a14:imgLayer r:embed="rId6">
                      <a14:imgEffect>
                        <a14:colorTemperature colorTemp="4700"/>
                      </a14:imgEffect>
                      <a14:imgEffect>
                        <a14:brightnessContrast bright="20000" contrast="-40000"/>
                      </a14:imgEffect>
                    </a14:imgLayer>
                  </a14:imgProps>
                </a:ext>
                <a:ext uri="{28A0092B-C50C-407E-A947-70E740481C1C}">
                  <a14:useLocalDpi xmlns:a14="http://schemas.microsoft.com/office/drawing/2010/main"/>
                </a:ext>
              </a:extLst>
            </a:blip>
            <a:srcRect/>
            <a:stretch>
              <a:fillRect b="124"/>
            </a:stretch>
          </a:blipFill>
        </p:spPr>
      </p:pic>
      <p:sp>
        <p:nvSpPr>
          <p:cNvPr id="21" name="Content Placeholder 20">
            <a:extLst>
              <a:ext uri="{FF2B5EF4-FFF2-40B4-BE49-F238E27FC236}">
                <a16:creationId xmlns:a16="http://schemas.microsoft.com/office/drawing/2014/main" id="{A50CB90F-9D48-F8DD-961F-C3F1AE2B2D3D}"/>
              </a:ext>
            </a:extLst>
          </p:cNvPr>
          <p:cNvSpPr>
            <a:spLocks noGrp="1"/>
          </p:cNvSpPr>
          <p:nvPr>
            <p:ph idx="1"/>
          </p:nvPr>
        </p:nvSpPr>
        <p:spPr>
          <a:xfrm>
            <a:off x="6622331" y="1288091"/>
            <a:ext cx="4834517" cy="2774361"/>
          </a:xfrm>
        </p:spPr>
        <p:txBody>
          <a:bodyPr/>
          <a:lstStyle/>
          <a:p>
            <a:r>
              <a:rPr lang="en-US" dirty="0"/>
              <a:t>Abstract</a:t>
            </a:r>
          </a:p>
          <a:p>
            <a:r>
              <a:rPr lang="en-US" dirty="0"/>
              <a:t>Introduction</a:t>
            </a:r>
          </a:p>
          <a:p>
            <a:r>
              <a:rPr lang="en-US" dirty="0"/>
              <a:t>Problem Statement</a:t>
            </a:r>
          </a:p>
          <a:p>
            <a:r>
              <a:rPr lang="en-US" dirty="0"/>
              <a:t>Problem Requirements</a:t>
            </a:r>
          </a:p>
          <a:p>
            <a:r>
              <a:rPr lang="en-US" dirty="0"/>
              <a:t>Market Competitors</a:t>
            </a:r>
          </a:p>
          <a:p>
            <a:r>
              <a:rPr lang="en-US" dirty="0"/>
              <a:t>Results</a:t>
            </a:r>
          </a:p>
          <a:p>
            <a:r>
              <a:rPr lang="en-US" dirty="0"/>
              <a:t>timeline</a:t>
            </a:r>
          </a:p>
          <a:p>
            <a:r>
              <a:rPr lang="en-US" dirty="0"/>
              <a:t>References</a:t>
            </a:r>
          </a:p>
          <a:p>
            <a:endParaRPr lang="en-US" dirty="0"/>
          </a:p>
        </p:txBody>
      </p:sp>
      <p:sp>
        <p:nvSpPr>
          <p:cNvPr id="14" name="Rectangle 13">
            <a:extLst>
              <a:ext uri="{FF2B5EF4-FFF2-40B4-BE49-F238E27FC236}">
                <a16:creationId xmlns:a16="http://schemas.microsoft.com/office/drawing/2014/main" id="{0D15BEAD-012C-AF1F-9EBB-243A511C902E}"/>
              </a:ext>
              <a:ext uri="{C183D7F6-B498-43B3-948B-1728B52AA6E4}">
                <adec:decorative xmlns:adec="http://schemas.microsoft.com/office/drawing/2017/decorative" val="1"/>
              </a:ext>
            </a:extLst>
          </p:cNvPr>
          <p:cNvSpPr/>
          <p:nvPr/>
        </p:nvSpPr>
        <p:spPr>
          <a:xfrm>
            <a:off x="469107" y="638594"/>
            <a:ext cx="2743200" cy="1336433"/>
          </a:xfrm>
          <a:prstGeom prst="rect">
            <a:avLst/>
          </a:prstGeom>
          <a:solidFill>
            <a:srgbClr val="4A5EE6">
              <a:alpha val="87843"/>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solidFill>
                <a:schemeClr val="accent1"/>
              </a:solidFill>
            </a:endParaRPr>
          </a:p>
        </p:txBody>
      </p:sp>
      <p:sp>
        <p:nvSpPr>
          <p:cNvPr id="16" name="Rectangle 15">
            <a:extLst>
              <a:ext uri="{FF2B5EF4-FFF2-40B4-BE49-F238E27FC236}">
                <a16:creationId xmlns:a16="http://schemas.microsoft.com/office/drawing/2014/main" id="{2D578531-1E9F-3E5A-7A85-E9CA9A5C7312}"/>
              </a:ext>
              <a:ext uri="{C183D7F6-B498-43B3-948B-1728B52AA6E4}">
                <adec:decorative xmlns:adec="http://schemas.microsoft.com/office/drawing/2017/decorative" val="1"/>
              </a:ext>
            </a:extLst>
          </p:cNvPr>
          <p:cNvSpPr/>
          <p:nvPr/>
        </p:nvSpPr>
        <p:spPr>
          <a:xfrm>
            <a:off x="5867072" y="2918445"/>
            <a:ext cx="251791" cy="2071501"/>
          </a:xfrm>
          <a:prstGeom prst="rect">
            <a:avLst/>
          </a:prstGeom>
          <a:solidFill>
            <a:srgbClr val="4A5EE6">
              <a:alpha val="76078"/>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solidFill>
                <a:schemeClr val="accent1"/>
              </a:solidFill>
            </a:endParaRPr>
          </a:p>
        </p:txBody>
      </p:sp>
    </p:spTree>
    <p:extLst>
      <p:ext uri="{BB962C8B-B14F-4D97-AF65-F5344CB8AC3E}">
        <p14:creationId xmlns:p14="http://schemas.microsoft.com/office/powerpoint/2010/main" val="31717350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9752655-72F7-26B4-5DA5-07E2346C179C}"/>
              </a:ext>
            </a:extLst>
          </p:cNvPr>
          <p:cNvSpPr>
            <a:spLocks noGrp="1"/>
          </p:cNvSpPr>
          <p:nvPr>
            <p:ph type="title"/>
          </p:nvPr>
        </p:nvSpPr>
        <p:spPr>
          <a:xfrm>
            <a:off x="2440211" y="566931"/>
            <a:ext cx="10506416" cy="1128519"/>
          </a:xfrm>
        </p:spPr>
        <p:txBody>
          <a:bodyPr/>
          <a:lstStyle/>
          <a:p>
            <a:r>
              <a:rPr lang="en-US" dirty="0">
                <a:solidFill>
                  <a:schemeClr val="bg1"/>
                </a:solidFill>
              </a:rPr>
              <a:t>Abstr</a:t>
            </a:r>
            <a:r>
              <a:rPr lang="en-US" dirty="0">
                <a:solidFill>
                  <a:srgbClr val="4A5EE6"/>
                </a:solidFill>
              </a:rPr>
              <a:t>act</a:t>
            </a:r>
          </a:p>
        </p:txBody>
      </p:sp>
      <p:pic>
        <p:nvPicPr>
          <p:cNvPr id="15" name="Picture Placeholder 14" descr="White modern architecture">
            <a:extLst>
              <a:ext uri="{FF2B5EF4-FFF2-40B4-BE49-F238E27FC236}">
                <a16:creationId xmlns:a16="http://schemas.microsoft.com/office/drawing/2014/main" id="{6D77A1A7-7876-7DF9-AF3A-C47588011CB8}"/>
              </a:ext>
            </a:extLst>
          </p:cNvPr>
          <p:cNvPicPr>
            <a:picLocks noGrp="1" noChangeAspect="1"/>
          </p:cNvPicPr>
          <p:nvPr>
            <p:ph type="pic" sz="quarter" idx="11"/>
          </p:nvPr>
        </p:nvPicPr>
        <p:blipFill rotWithShape="1">
          <a:blip r:embed="rId2" cstate="print">
            <a:grayscl/>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a:ext>
            </a:extLst>
          </a:blip>
          <a:srcRect/>
          <a:stretch/>
        </p:blipFill>
        <p:spPr>
          <a:xfrm>
            <a:off x="846438" y="2090460"/>
            <a:ext cx="4729163" cy="3271838"/>
          </a:xfrm>
        </p:spPr>
      </p:pic>
      <p:sp>
        <p:nvSpPr>
          <p:cNvPr id="2" name="Text Placeholder 1">
            <a:extLst>
              <a:ext uri="{FF2B5EF4-FFF2-40B4-BE49-F238E27FC236}">
                <a16:creationId xmlns:a16="http://schemas.microsoft.com/office/drawing/2014/main" id="{C8FC01B0-7BC5-5869-A281-EF11B59BA8A0}"/>
              </a:ext>
            </a:extLst>
          </p:cNvPr>
          <p:cNvSpPr>
            <a:spLocks noGrp="1"/>
          </p:cNvSpPr>
          <p:nvPr>
            <p:ph type="body" idx="1"/>
          </p:nvPr>
        </p:nvSpPr>
        <p:spPr>
          <a:xfrm>
            <a:off x="6616401" y="361235"/>
            <a:ext cx="4729163" cy="6388396"/>
          </a:xfrm>
        </p:spPr>
        <p:txBody>
          <a:bodyPr>
            <a:normAutofit lnSpcReduction="10000"/>
          </a:bodyPr>
          <a:lstStyle/>
          <a:p>
            <a:pPr algn="just"/>
            <a:r>
              <a:rPr lang="en-US" dirty="0"/>
              <a:t>Dhanadhyaksh is a comprehensive personal finance tracker designed to empower users in managing their wealth efficiently. Inspired by the Sanskrit word for "Lord of Wealth," the platform blends traditional values with modern financial management tools. It offers a user-friendly interface to track income, expenses, savings, investments, and debts, all in one place. Key features include budget planning, financial goal setting, automated insights, and detailed analytics that provide clear visibility into spending habits and growth opportunities . Dhanadhyaksh is ideal for individuals seeking a holistic approach to wealth management with culturally resonant branding.</a:t>
            </a:r>
          </a:p>
        </p:txBody>
      </p:sp>
      <p:sp>
        <p:nvSpPr>
          <p:cNvPr id="11" name="Footer Placeholder 10">
            <a:extLst>
              <a:ext uri="{FF2B5EF4-FFF2-40B4-BE49-F238E27FC236}">
                <a16:creationId xmlns:a16="http://schemas.microsoft.com/office/drawing/2014/main" id="{32E16497-4AD4-29BC-9602-2FDFDA688E0A}"/>
              </a:ext>
            </a:extLst>
          </p:cNvPr>
          <p:cNvSpPr>
            <a:spLocks noGrp="1"/>
          </p:cNvSpPr>
          <p:nvPr>
            <p:ph type="ftr" sz="quarter" idx="12"/>
          </p:nvPr>
        </p:nvSpPr>
        <p:spPr/>
        <p:txBody>
          <a:bodyPr/>
          <a:lstStyle/>
          <a:p>
            <a:r>
              <a:rPr lang="en-US" dirty="0"/>
              <a:t>Dhanadhyaksh</a:t>
            </a:r>
          </a:p>
        </p:txBody>
      </p:sp>
      <p:sp>
        <p:nvSpPr>
          <p:cNvPr id="12" name="Slide Number Placeholder 11">
            <a:extLst>
              <a:ext uri="{FF2B5EF4-FFF2-40B4-BE49-F238E27FC236}">
                <a16:creationId xmlns:a16="http://schemas.microsoft.com/office/drawing/2014/main" id="{5A2D1EE3-10BA-7879-1DC3-ACF7D44361DC}"/>
              </a:ext>
            </a:extLst>
          </p:cNvPr>
          <p:cNvSpPr>
            <a:spLocks noGrp="1"/>
          </p:cNvSpPr>
          <p:nvPr>
            <p:ph type="sldNum" sz="quarter" idx="13"/>
          </p:nvPr>
        </p:nvSpPr>
        <p:spPr/>
        <p:txBody>
          <a:bodyPr/>
          <a:lstStyle/>
          <a:p>
            <a:fld id="{09A01C0A-2BB6-49E7-91A3-DCB9F9F59583}" type="slidenum">
              <a:rPr lang="en-US" smtClean="0"/>
              <a:pPr/>
              <a:t>4</a:t>
            </a:fld>
            <a:endParaRPr lang="en-US" dirty="0"/>
          </a:p>
        </p:txBody>
      </p:sp>
    </p:spTree>
    <p:extLst>
      <p:ext uri="{BB962C8B-B14F-4D97-AF65-F5344CB8AC3E}">
        <p14:creationId xmlns:p14="http://schemas.microsoft.com/office/powerpoint/2010/main" val="6125001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9752655-72F7-26B4-5DA5-07E2346C179C}"/>
              </a:ext>
            </a:extLst>
          </p:cNvPr>
          <p:cNvSpPr>
            <a:spLocks noGrp="1"/>
          </p:cNvSpPr>
          <p:nvPr>
            <p:ph type="title"/>
          </p:nvPr>
        </p:nvSpPr>
        <p:spPr>
          <a:xfrm>
            <a:off x="2440211" y="566931"/>
            <a:ext cx="10506416" cy="1128519"/>
          </a:xfrm>
        </p:spPr>
        <p:txBody>
          <a:bodyPr/>
          <a:lstStyle/>
          <a:p>
            <a:r>
              <a:rPr lang="en-US" dirty="0">
                <a:solidFill>
                  <a:schemeClr val="bg1"/>
                </a:solidFill>
              </a:rPr>
              <a:t>Abstr</a:t>
            </a:r>
            <a:r>
              <a:rPr lang="en-US" dirty="0">
                <a:solidFill>
                  <a:srgbClr val="4A5EE6"/>
                </a:solidFill>
              </a:rPr>
              <a:t>act</a:t>
            </a:r>
          </a:p>
        </p:txBody>
      </p:sp>
      <p:pic>
        <p:nvPicPr>
          <p:cNvPr id="15" name="Picture Placeholder 14" descr="White modern architecture">
            <a:extLst>
              <a:ext uri="{FF2B5EF4-FFF2-40B4-BE49-F238E27FC236}">
                <a16:creationId xmlns:a16="http://schemas.microsoft.com/office/drawing/2014/main" id="{6D77A1A7-7876-7DF9-AF3A-C47588011CB8}"/>
              </a:ext>
            </a:extLst>
          </p:cNvPr>
          <p:cNvPicPr>
            <a:picLocks noGrp="1" noChangeAspect="1"/>
          </p:cNvPicPr>
          <p:nvPr>
            <p:ph type="pic" sz="quarter" idx="11"/>
          </p:nvPr>
        </p:nvPicPr>
        <p:blipFill rotWithShape="1">
          <a:blip r:embed="rId2" cstate="print">
            <a:grayscl/>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a:ext>
            </a:extLst>
          </a:blip>
          <a:srcRect/>
          <a:stretch/>
        </p:blipFill>
        <p:spPr>
          <a:xfrm>
            <a:off x="846438" y="2090460"/>
            <a:ext cx="4729163" cy="3271838"/>
          </a:xfrm>
        </p:spPr>
      </p:pic>
      <p:sp>
        <p:nvSpPr>
          <p:cNvPr id="2" name="Text Placeholder 1">
            <a:extLst>
              <a:ext uri="{FF2B5EF4-FFF2-40B4-BE49-F238E27FC236}">
                <a16:creationId xmlns:a16="http://schemas.microsoft.com/office/drawing/2014/main" id="{C8FC01B0-7BC5-5869-A281-EF11B59BA8A0}"/>
              </a:ext>
            </a:extLst>
          </p:cNvPr>
          <p:cNvSpPr>
            <a:spLocks noGrp="1"/>
          </p:cNvSpPr>
          <p:nvPr>
            <p:ph type="body" idx="1"/>
          </p:nvPr>
        </p:nvSpPr>
        <p:spPr>
          <a:xfrm>
            <a:off x="6616399" y="922906"/>
            <a:ext cx="4729163" cy="6629500"/>
          </a:xfrm>
        </p:spPr>
        <p:txBody>
          <a:bodyPr>
            <a:noAutofit/>
          </a:bodyPr>
          <a:lstStyle/>
          <a:p>
            <a:pPr algn="just"/>
            <a:r>
              <a:rPr lang="en-US" dirty="0"/>
              <a:t>A finance tracker website offers a modern, user-friendly solution by providing automated tracking, real-time updates, and insightful analytics that empower users to take control of their finances. With features like budget planning, expense categorization, investment tracking, and goal setting, a finance tracker website helps users optimize their financial management, leading to smarter financial decisions, better savings, and ultimately, greater financial security.</a:t>
            </a:r>
          </a:p>
          <a:p>
            <a:pPr algn="just"/>
            <a:endParaRPr lang="en-US" sz="1200" dirty="0"/>
          </a:p>
        </p:txBody>
      </p:sp>
      <p:sp>
        <p:nvSpPr>
          <p:cNvPr id="11" name="Footer Placeholder 10">
            <a:extLst>
              <a:ext uri="{FF2B5EF4-FFF2-40B4-BE49-F238E27FC236}">
                <a16:creationId xmlns:a16="http://schemas.microsoft.com/office/drawing/2014/main" id="{32E16497-4AD4-29BC-9602-2FDFDA688E0A}"/>
              </a:ext>
            </a:extLst>
          </p:cNvPr>
          <p:cNvSpPr>
            <a:spLocks noGrp="1"/>
          </p:cNvSpPr>
          <p:nvPr>
            <p:ph type="ftr" sz="quarter" idx="12"/>
          </p:nvPr>
        </p:nvSpPr>
        <p:spPr/>
        <p:txBody>
          <a:bodyPr/>
          <a:lstStyle/>
          <a:p>
            <a:r>
              <a:rPr lang="en-US" dirty="0"/>
              <a:t>Dhanadhyaksh</a:t>
            </a:r>
          </a:p>
        </p:txBody>
      </p:sp>
      <p:sp>
        <p:nvSpPr>
          <p:cNvPr id="12" name="Slide Number Placeholder 11">
            <a:extLst>
              <a:ext uri="{FF2B5EF4-FFF2-40B4-BE49-F238E27FC236}">
                <a16:creationId xmlns:a16="http://schemas.microsoft.com/office/drawing/2014/main" id="{5A2D1EE3-10BA-7879-1DC3-ACF7D44361DC}"/>
              </a:ext>
            </a:extLst>
          </p:cNvPr>
          <p:cNvSpPr>
            <a:spLocks noGrp="1"/>
          </p:cNvSpPr>
          <p:nvPr>
            <p:ph type="sldNum" sz="quarter" idx="13"/>
          </p:nvPr>
        </p:nvSpPr>
        <p:spPr/>
        <p:txBody>
          <a:bodyPr/>
          <a:lstStyle/>
          <a:p>
            <a:fld id="{09A01C0A-2BB6-49E7-91A3-DCB9F9F59583}" type="slidenum">
              <a:rPr lang="en-US" smtClean="0"/>
              <a:pPr/>
              <a:t>5</a:t>
            </a:fld>
            <a:endParaRPr lang="en-US" dirty="0"/>
          </a:p>
        </p:txBody>
      </p:sp>
    </p:spTree>
    <p:extLst>
      <p:ext uri="{BB962C8B-B14F-4D97-AF65-F5344CB8AC3E}">
        <p14:creationId xmlns:p14="http://schemas.microsoft.com/office/powerpoint/2010/main" val="33268039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9752655-72F7-26B4-5DA5-07E2346C179C}"/>
              </a:ext>
            </a:extLst>
          </p:cNvPr>
          <p:cNvSpPr>
            <a:spLocks noGrp="1"/>
          </p:cNvSpPr>
          <p:nvPr>
            <p:ph type="title"/>
          </p:nvPr>
        </p:nvSpPr>
        <p:spPr>
          <a:xfrm>
            <a:off x="2440211" y="566931"/>
            <a:ext cx="10506416" cy="1128519"/>
          </a:xfrm>
        </p:spPr>
        <p:txBody>
          <a:bodyPr/>
          <a:lstStyle/>
          <a:p>
            <a:r>
              <a:rPr lang="en-US" dirty="0">
                <a:solidFill>
                  <a:schemeClr val="bg1"/>
                </a:solidFill>
              </a:rPr>
              <a:t>Abstr</a:t>
            </a:r>
            <a:r>
              <a:rPr lang="en-US" dirty="0">
                <a:solidFill>
                  <a:srgbClr val="4A5EE6"/>
                </a:solidFill>
              </a:rPr>
              <a:t>act</a:t>
            </a:r>
          </a:p>
        </p:txBody>
      </p:sp>
      <p:pic>
        <p:nvPicPr>
          <p:cNvPr id="15" name="Picture Placeholder 14" descr="White modern architecture">
            <a:extLst>
              <a:ext uri="{FF2B5EF4-FFF2-40B4-BE49-F238E27FC236}">
                <a16:creationId xmlns:a16="http://schemas.microsoft.com/office/drawing/2014/main" id="{6D77A1A7-7876-7DF9-AF3A-C47588011CB8}"/>
              </a:ext>
            </a:extLst>
          </p:cNvPr>
          <p:cNvPicPr>
            <a:picLocks noGrp="1" noChangeAspect="1"/>
          </p:cNvPicPr>
          <p:nvPr>
            <p:ph type="pic" sz="quarter" idx="11"/>
          </p:nvPr>
        </p:nvPicPr>
        <p:blipFill rotWithShape="1">
          <a:blip r:embed="rId2" cstate="print">
            <a:grayscl/>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a:ext>
            </a:extLst>
          </a:blip>
          <a:srcRect/>
          <a:stretch/>
        </p:blipFill>
        <p:spPr>
          <a:xfrm>
            <a:off x="776989" y="2112832"/>
            <a:ext cx="4729163" cy="3271838"/>
          </a:xfrm>
        </p:spPr>
      </p:pic>
      <p:sp>
        <p:nvSpPr>
          <p:cNvPr id="2" name="Text Placeholder 1">
            <a:extLst>
              <a:ext uri="{FF2B5EF4-FFF2-40B4-BE49-F238E27FC236}">
                <a16:creationId xmlns:a16="http://schemas.microsoft.com/office/drawing/2014/main" id="{C8FC01B0-7BC5-5869-A281-EF11B59BA8A0}"/>
              </a:ext>
            </a:extLst>
          </p:cNvPr>
          <p:cNvSpPr>
            <a:spLocks noGrp="1"/>
          </p:cNvSpPr>
          <p:nvPr>
            <p:ph type="body" idx="1"/>
          </p:nvPr>
        </p:nvSpPr>
        <p:spPr>
          <a:xfrm>
            <a:off x="6685849" y="2500803"/>
            <a:ext cx="4729163" cy="6629500"/>
          </a:xfrm>
        </p:spPr>
        <p:txBody>
          <a:bodyPr>
            <a:noAutofit/>
          </a:bodyPr>
          <a:lstStyle/>
          <a:p>
            <a:pPr algn="ctr"/>
            <a:r>
              <a:rPr lang="en-US" sz="1400" dirty="0"/>
              <a:t>So here we present</a:t>
            </a:r>
          </a:p>
          <a:p>
            <a:pPr algn="ctr"/>
            <a:r>
              <a:rPr lang="en-US" sz="2400" b="1" dirty="0">
                <a:solidFill>
                  <a:srgbClr val="4A5EE6"/>
                </a:solidFill>
              </a:rPr>
              <a:t>DHANADHYAKSH</a:t>
            </a:r>
          </a:p>
          <a:p>
            <a:endParaRPr lang="en-US" sz="1700" dirty="0"/>
          </a:p>
          <a:p>
            <a:r>
              <a:rPr lang="en-US" sz="1700" dirty="0"/>
              <a:t>We are all teaming up to work on a web-project based on HTML, CSS, JavaScript and ReactJS.</a:t>
            </a:r>
            <a:endParaRPr lang="en-US" dirty="0"/>
          </a:p>
        </p:txBody>
      </p:sp>
      <p:sp>
        <p:nvSpPr>
          <p:cNvPr id="11" name="Footer Placeholder 10">
            <a:extLst>
              <a:ext uri="{FF2B5EF4-FFF2-40B4-BE49-F238E27FC236}">
                <a16:creationId xmlns:a16="http://schemas.microsoft.com/office/drawing/2014/main" id="{32E16497-4AD4-29BC-9602-2FDFDA688E0A}"/>
              </a:ext>
            </a:extLst>
          </p:cNvPr>
          <p:cNvSpPr>
            <a:spLocks noGrp="1"/>
          </p:cNvSpPr>
          <p:nvPr>
            <p:ph type="ftr" sz="quarter" idx="12"/>
          </p:nvPr>
        </p:nvSpPr>
        <p:spPr/>
        <p:txBody>
          <a:bodyPr/>
          <a:lstStyle/>
          <a:p>
            <a:r>
              <a:rPr lang="en-US" dirty="0"/>
              <a:t>Dhanadhyaksh</a:t>
            </a:r>
          </a:p>
        </p:txBody>
      </p:sp>
      <p:sp>
        <p:nvSpPr>
          <p:cNvPr id="12" name="Slide Number Placeholder 11">
            <a:extLst>
              <a:ext uri="{FF2B5EF4-FFF2-40B4-BE49-F238E27FC236}">
                <a16:creationId xmlns:a16="http://schemas.microsoft.com/office/drawing/2014/main" id="{5A2D1EE3-10BA-7879-1DC3-ACF7D44361DC}"/>
              </a:ext>
            </a:extLst>
          </p:cNvPr>
          <p:cNvSpPr>
            <a:spLocks noGrp="1"/>
          </p:cNvSpPr>
          <p:nvPr>
            <p:ph type="sldNum" sz="quarter" idx="13"/>
          </p:nvPr>
        </p:nvSpPr>
        <p:spPr/>
        <p:txBody>
          <a:bodyPr/>
          <a:lstStyle/>
          <a:p>
            <a:fld id="{09A01C0A-2BB6-49E7-91A3-DCB9F9F59583}" type="slidenum">
              <a:rPr lang="en-US" smtClean="0"/>
              <a:pPr/>
              <a:t>6</a:t>
            </a:fld>
            <a:endParaRPr lang="en-US" dirty="0"/>
          </a:p>
        </p:txBody>
      </p:sp>
      <p:sp>
        <p:nvSpPr>
          <p:cNvPr id="4" name="TextBox 3">
            <a:extLst>
              <a:ext uri="{FF2B5EF4-FFF2-40B4-BE49-F238E27FC236}">
                <a16:creationId xmlns:a16="http://schemas.microsoft.com/office/drawing/2014/main" id="{B06FC2CF-4F4F-D79F-A126-6DE6AEEC7698}"/>
              </a:ext>
            </a:extLst>
          </p:cNvPr>
          <p:cNvSpPr txBox="1"/>
          <p:nvPr/>
        </p:nvSpPr>
        <p:spPr>
          <a:xfrm>
            <a:off x="6685849" y="3346928"/>
            <a:ext cx="4868064" cy="646331"/>
          </a:xfrm>
          <a:prstGeom prst="rect">
            <a:avLst/>
          </a:prstGeom>
          <a:noFill/>
        </p:spPr>
        <p:txBody>
          <a:bodyPr wrap="none" rtlCol="0">
            <a:spAutoFit/>
          </a:bodyPr>
          <a:lstStyle/>
          <a:p>
            <a:r>
              <a:rPr lang="en-US" sz="1800" b="1" dirty="0">
                <a:solidFill>
                  <a:srgbClr val="4A5EE6"/>
                </a:solidFill>
              </a:rPr>
              <a:t>Your Personal Guide To Financial Freedom</a:t>
            </a:r>
          </a:p>
          <a:p>
            <a:endParaRPr lang="en-IN" dirty="0"/>
          </a:p>
        </p:txBody>
      </p:sp>
      <p:pic>
        <p:nvPicPr>
          <p:cNvPr id="6" name="Picture 5">
            <a:extLst>
              <a:ext uri="{FF2B5EF4-FFF2-40B4-BE49-F238E27FC236}">
                <a16:creationId xmlns:a16="http://schemas.microsoft.com/office/drawing/2014/main" id="{7666A41F-F2A7-190E-AC3A-E989DBDEB23E}"/>
              </a:ext>
            </a:extLst>
          </p:cNvPr>
          <p:cNvPicPr>
            <a:picLocks noChangeAspect="1"/>
          </p:cNvPicPr>
          <p:nvPr/>
        </p:nvPicPr>
        <p:blipFill>
          <a:blip r:embed="rId4"/>
          <a:stretch>
            <a:fillRect/>
          </a:stretch>
        </p:blipFill>
        <p:spPr>
          <a:xfrm>
            <a:off x="697914" y="2071045"/>
            <a:ext cx="4808238" cy="3638206"/>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1797537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9752655-72F7-26B4-5DA5-07E2346C179C}"/>
              </a:ext>
            </a:extLst>
          </p:cNvPr>
          <p:cNvSpPr>
            <a:spLocks noGrp="1"/>
          </p:cNvSpPr>
          <p:nvPr>
            <p:ph type="title"/>
          </p:nvPr>
        </p:nvSpPr>
        <p:spPr>
          <a:xfrm>
            <a:off x="839148" y="629314"/>
            <a:ext cx="10506416" cy="1128519"/>
          </a:xfrm>
        </p:spPr>
        <p:txBody>
          <a:bodyPr/>
          <a:lstStyle/>
          <a:p>
            <a:r>
              <a:rPr lang="en-US" dirty="0">
                <a:solidFill>
                  <a:schemeClr val="bg1"/>
                </a:solidFill>
              </a:rPr>
              <a:t>IntroDucT</a:t>
            </a:r>
            <a:r>
              <a:rPr lang="en-US" dirty="0">
                <a:solidFill>
                  <a:srgbClr val="4A5EE6"/>
                </a:solidFill>
              </a:rPr>
              <a:t>ion</a:t>
            </a:r>
          </a:p>
        </p:txBody>
      </p:sp>
      <p:pic>
        <p:nvPicPr>
          <p:cNvPr id="15" name="Picture Placeholder 14" descr="White modern architecture">
            <a:extLst>
              <a:ext uri="{FF2B5EF4-FFF2-40B4-BE49-F238E27FC236}">
                <a16:creationId xmlns:a16="http://schemas.microsoft.com/office/drawing/2014/main" id="{6D77A1A7-7876-7DF9-AF3A-C47588011CB8}"/>
              </a:ext>
            </a:extLst>
          </p:cNvPr>
          <p:cNvPicPr>
            <a:picLocks noGrp="1" noChangeAspect="1"/>
          </p:cNvPicPr>
          <p:nvPr>
            <p:ph type="pic" sz="quarter" idx="11"/>
          </p:nvPr>
        </p:nvPicPr>
        <p:blipFill rotWithShape="1">
          <a:blip r:embed="rId2" cstate="print">
            <a:grayscl/>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a:ext>
            </a:extLst>
          </a:blip>
          <a:srcRect/>
          <a:stretch/>
        </p:blipFill>
        <p:spPr>
          <a:xfrm>
            <a:off x="846438" y="2090460"/>
            <a:ext cx="4729163" cy="3271838"/>
          </a:xfrm>
        </p:spPr>
      </p:pic>
      <p:sp>
        <p:nvSpPr>
          <p:cNvPr id="2" name="Text Placeholder 1">
            <a:extLst>
              <a:ext uri="{FF2B5EF4-FFF2-40B4-BE49-F238E27FC236}">
                <a16:creationId xmlns:a16="http://schemas.microsoft.com/office/drawing/2014/main" id="{C8FC01B0-7BC5-5869-A281-EF11B59BA8A0}"/>
              </a:ext>
            </a:extLst>
          </p:cNvPr>
          <p:cNvSpPr>
            <a:spLocks noGrp="1"/>
          </p:cNvSpPr>
          <p:nvPr>
            <p:ph type="body" idx="1"/>
          </p:nvPr>
        </p:nvSpPr>
        <p:spPr>
          <a:xfrm>
            <a:off x="6429588" y="234802"/>
            <a:ext cx="4729163" cy="6388396"/>
          </a:xfrm>
        </p:spPr>
        <p:txBody>
          <a:bodyPr>
            <a:normAutofit lnSpcReduction="10000"/>
          </a:bodyPr>
          <a:lstStyle/>
          <a:p>
            <a:pPr algn="just"/>
            <a:r>
              <a:rPr lang="en-US" dirty="0"/>
              <a:t>We have already explained you what is in the making and how we are going to achieve that.</a:t>
            </a:r>
          </a:p>
          <a:p>
            <a:pPr algn="just"/>
            <a:r>
              <a:rPr lang="en-US" dirty="0"/>
              <a:t>We have divided our task in three parts:</a:t>
            </a:r>
          </a:p>
          <a:p>
            <a:pPr algn="just"/>
            <a:r>
              <a:rPr lang="en-US" dirty="0"/>
              <a:t>1. Implementing HTML, CSS and little bit of JavaScript in the first model, which will lay the foundation of our project.</a:t>
            </a:r>
          </a:p>
          <a:p>
            <a:pPr algn="just"/>
            <a:r>
              <a:rPr lang="en-US" dirty="0"/>
              <a:t>2.Next, we plan to implement live user interactions with the website by the help of advance JavaScript tools so as to ensure a great user-experience.</a:t>
            </a:r>
          </a:p>
          <a:p>
            <a:pPr algn="just"/>
            <a:r>
              <a:rPr lang="en-US" dirty="0"/>
              <a:t>3. Last, but not the least, we intend to add React JS in our website as React  uses a virtual DOM to optimize updates and rendering</a:t>
            </a:r>
            <a:r>
              <a:rPr lang="en-US" b="0" i="0" dirty="0">
                <a:solidFill>
                  <a:srgbClr val="111111"/>
                </a:solidFill>
                <a:effectLst/>
                <a:latin typeface="Avenir Next LT Pro (Body)"/>
              </a:rPr>
              <a:t>.</a:t>
            </a:r>
            <a:endParaRPr lang="en-US" dirty="0">
              <a:latin typeface="Avenir Next LT Pro (Body)"/>
            </a:endParaRPr>
          </a:p>
          <a:p>
            <a:pPr algn="just"/>
            <a:endParaRPr lang="en-US" dirty="0"/>
          </a:p>
        </p:txBody>
      </p:sp>
      <p:sp>
        <p:nvSpPr>
          <p:cNvPr id="11" name="Footer Placeholder 10">
            <a:extLst>
              <a:ext uri="{FF2B5EF4-FFF2-40B4-BE49-F238E27FC236}">
                <a16:creationId xmlns:a16="http://schemas.microsoft.com/office/drawing/2014/main" id="{32E16497-4AD4-29BC-9602-2FDFDA688E0A}"/>
              </a:ext>
            </a:extLst>
          </p:cNvPr>
          <p:cNvSpPr>
            <a:spLocks noGrp="1"/>
          </p:cNvSpPr>
          <p:nvPr>
            <p:ph type="ftr" sz="quarter" idx="12"/>
          </p:nvPr>
        </p:nvSpPr>
        <p:spPr/>
        <p:txBody>
          <a:bodyPr/>
          <a:lstStyle/>
          <a:p>
            <a:r>
              <a:rPr lang="en-US" dirty="0"/>
              <a:t>Dhanadhyaksh</a:t>
            </a:r>
          </a:p>
        </p:txBody>
      </p:sp>
      <p:sp>
        <p:nvSpPr>
          <p:cNvPr id="12" name="Slide Number Placeholder 11">
            <a:extLst>
              <a:ext uri="{FF2B5EF4-FFF2-40B4-BE49-F238E27FC236}">
                <a16:creationId xmlns:a16="http://schemas.microsoft.com/office/drawing/2014/main" id="{5A2D1EE3-10BA-7879-1DC3-ACF7D44361DC}"/>
              </a:ext>
            </a:extLst>
          </p:cNvPr>
          <p:cNvSpPr>
            <a:spLocks noGrp="1"/>
          </p:cNvSpPr>
          <p:nvPr>
            <p:ph type="sldNum" sz="quarter" idx="13"/>
          </p:nvPr>
        </p:nvSpPr>
        <p:spPr/>
        <p:txBody>
          <a:bodyPr/>
          <a:lstStyle/>
          <a:p>
            <a:fld id="{09A01C0A-2BB6-49E7-91A3-DCB9F9F59583}" type="slidenum">
              <a:rPr lang="en-US" smtClean="0"/>
              <a:pPr/>
              <a:t>7</a:t>
            </a:fld>
            <a:endParaRPr lang="en-US" dirty="0"/>
          </a:p>
        </p:txBody>
      </p:sp>
      <p:pic>
        <p:nvPicPr>
          <p:cNvPr id="4" name="Picture 3">
            <a:extLst>
              <a:ext uri="{FF2B5EF4-FFF2-40B4-BE49-F238E27FC236}">
                <a16:creationId xmlns:a16="http://schemas.microsoft.com/office/drawing/2014/main" id="{FE0116D0-0BB2-00AC-D73C-2FDF7732217B}"/>
              </a:ext>
            </a:extLst>
          </p:cNvPr>
          <p:cNvPicPr>
            <a:picLocks noChangeAspect="1"/>
          </p:cNvPicPr>
          <p:nvPr/>
        </p:nvPicPr>
        <p:blipFill>
          <a:blip r:embed="rId4"/>
          <a:stretch>
            <a:fillRect/>
          </a:stretch>
        </p:blipFill>
        <p:spPr>
          <a:xfrm>
            <a:off x="722701" y="1890379"/>
            <a:ext cx="4852900" cy="3672000"/>
          </a:xfrm>
          <a:prstGeom prst="roundRect">
            <a:avLst>
              <a:gd name="adj" fmla="val 8594"/>
            </a:avLst>
          </a:prstGeom>
          <a:solidFill>
            <a:srgbClr val="FFFFFF">
              <a:shade val="85000"/>
            </a:srgbClr>
          </a:solidFill>
          <a:ln>
            <a:noFill/>
          </a:ln>
          <a:effectLst>
            <a:outerShdw blurRad="50800" dist="38100" dir="8100000" algn="tr" rotWithShape="0">
              <a:prstClr val="black">
                <a:alpha val="40000"/>
              </a:prstClr>
            </a:outerShdw>
            <a:reflection blurRad="12700" stA="38000" endPos="28000" dist="5000" dir="5400000" sy="-100000" algn="bl" rotWithShape="0"/>
          </a:effectLst>
        </p:spPr>
      </p:pic>
    </p:spTree>
    <p:extLst>
      <p:ext uri="{BB962C8B-B14F-4D97-AF65-F5344CB8AC3E}">
        <p14:creationId xmlns:p14="http://schemas.microsoft.com/office/powerpoint/2010/main" val="19147809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CD3C5A-CEA8-6DDC-B3F1-41D07C4FA704}"/>
              </a:ext>
            </a:extLst>
          </p:cNvPr>
          <p:cNvSpPr>
            <a:spLocks noGrp="1"/>
          </p:cNvSpPr>
          <p:nvPr>
            <p:ph type="title"/>
          </p:nvPr>
        </p:nvSpPr>
        <p:spPr/>
        <p:txBody>
          <a:bodyPr/>
          <a:lstStyle/>
          <a:p>
            <a:r>
              <a:rPr lang="en-US" dirty="0"/>
              <a:t>Problem</a:t>
            </a:r>
            <a:br>
              <a:rPr lang="en-US" dirty="0"/>
            </a:br>
            <a:r>
              <a:rPr lang="en-US" dirty="0"/>
              <a:t>Statement</a:t>
            </a:r>
          </a:p>
        </p:txBody>
      </p:sp>
      <p:sp>
        <p:nvSpPr>
          <p:cNvPr id="5" name="Subtitle 4">
            <a:extLst>
              <a:ext uri="{FF2B5EF4-FFF2-40B4-BE49-F238E27FC236}">
                <a16:creationId xmlns:a16="http://schemas.microsoft.com/office/drawing/2014/main" id="{0E8B56C7-C38F-E96E-3C19-8ACF8AF9E716}"/>
              </a:ext>
            </a:extLst>
          </p:cNvPr>
          <p:cNvSpPr>
            <a:spLocks noGrp="1"/>
          </p:cNvSpPr>
          <p:nvPr>
            <p:ph type="subTitle" idx="1"/>
          </p:nvPr>
        </p:nvSpPr>
        <p:spPr/>
        <p:txBody>
          <a:bodyPr/>
          <a:lstStyle/>
          <a:p>
            <a:r>
              <a:rPr lang="en-US" dirty="0"/>
              <a:t>The need for a finance tracker website</a:t>
            </a:r>
          </a:p>
        </p:txBody>
      </p:sp>
      <p:sp>
        <p:nvSpPr>
          <p:cNvPr id="7" name="Footer Placeholder 6">
            <a:extLst>
              <a:ext uri="{FF2B5EF4-FFF2-40B4-BE49-F238E27FC236}">
                <a16:creationId xmlns:a16="http://schemas.microsoft.com/office/drawing/2014/main" id="{440E13AC-B5E7-B132-0EB7-541E53B3DA90}"/>
              </a:ext>
            </a:extLst>
          </p:cNvPr>
          <p:cNvSpPr>
            <a:spLocks noGrp="1"/>
          </p:cNvSpPr>
          <p:nvPr>
            <p:ph type="ftr" sz="quarter" idx="10"/>
          </p:nvPr>
        </p:nvSpPr>
        <p:spPr/>
        <p:txBody>
          <a:bodyPr/>
          <a:lstStyle/>
          <a:p>
            <a:r>
              <a:rPr lang="en-US" dirty="0"/>
              <a:t>dhanadhyaksh</a:t>
            </a:r>
          </a:p>
        </p:txBody>
      </p:sp>
      <p:sp>
        <p:nvSpPr>
          <p:cNvPr id="8" name="Slide Number Placeholder 7">
            <a:extLst>
              <a:ext uri="{FF2B5EF4-FFF2-40B4-BE49-F238E27FC236}">
                <a16:creationId xmlns:a16="http://schemas.microsoft.com/office/drawing/2014/main" id="{126E68C1-1703-73CF-D4D8-D10C96073FA1}"/>
              </a:ext>
            </a:extLst>
          </p:cNvPr>
          <p:cNvSpPr>
            <a:spLocks noGrp="1"/>
          </p:cNvSpPr>
          <p:nvPr>
            <p:ph type="sldNum" sz="quarter" idx="11"/>
          </p:nvPr>
        </p:nvSpPr>
        <p:spPr/>
        <p:txBody>
          <a:bodyPr/>
          <a:lstStyle/>
          <a:p>
            <a:fld id="{09A01C0A-2BB6-49E7-91A3-DCB9F9F59583}" type="slidenum">
              <a:rPr lang="en-US" smtClean="0"/>
              <a:pPr/>
              <a:t>8</a:t>
            </a:fld>
            <a:endParaRPr lang="en-US" dirty="0"/>
          </a:p>
        </p:txBody>
      </p:sp>
    </p:spTree>
    <p:extLst>
      <p:ext uri="{BB962C8B-B14F-4D97-AF65-F5344CB8AC3E}">
        <p14:creationId xmlns:p14="http://schemas.microsoft.com/office/powerpoint/2010/main" val="25216153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CD3C5A-CEA8-6DDC-B3F1-41D07C4FA704}"/>
              </a:ext>
            </a:extLst>
          </p:cNvPr>
          <p:cNvSpPr>
            <a:spLocks noGrp="1"/>
          </p:cNvSpPr>
          <p:nvPr>
            <p:ph type="title"/>
          </p:nvPr>
        </p:nvSpPr>
        <p:spPr>
          <a:xfrm>
            <a:off x="5362645" y="139229"/>
            <a:ext cx="8620671" cy="1439604"/>
          </a:xfrm>
        </p:spPr>
        <p:txBody>
          <a:bodyPr/>
          <a:lstStyle/>
          <a:p>
            <a:r>
              <a:rPr lang="en-US" dirty="0"/>
              <a:t>Problem </a:t>
            </a:r>
            <a:br>
              <a:rPr lang="en-US" dirty="0"/>
            </a:br>
            <a:r>
              <a:rPr lang="en-US" dirty="0"/>
              <a:t>Statement</a:t>
            </a:r>
          </a:p>
        </p:txBody>
      </p:sp>
      <p:sp>
        <p:nvSpPr>
          <p:cNvPr id="5" name="Subtitle 4">
            <a:extLst>
              <a:ext uri="{FF2B5EF4-FFF2-40B4-BE49-F238E27FC236}">
                <a16:creationId xmlns:a16="http://schemas.microsoft.com/office/drawing/2014/main" id="{0E8B56C7-C38F-E96E-3C19-8ACF8AF9E716}"/>
              </a:ext>
            </a:extLst>
          </p:cNvPr>
          <p:cNvSpPr>
            <a:spLocks noGrp="1"/>
          </p:cNvSpPr>
          <p:nvPr>
            <p:ph type="subTitle" idx="1"/>
          </p:nvPr>
        </p:nvSpPr>
        <p:spPr>
          <a:xfrm>
            <a:off x="5362645" y="1691262"/>
            <a:ext cx="6034216" cy="5027509"/>
          </a:xfrm>
        </p:spPr>
        <p:txBody>
          <a:bodyPr>
            <a:noAutofit/>
          </a:bodyPr>
          <a:lstStyle/>
          <a:p>
            <a:pPr algn="just"/>
            <a:r>
              <a:rPr lang="en-US" sz="1300" dirty="0"/>
              <a:t>In today's fast-paced digital world, individuals and businesses alike face increasing challenges in managing their finances effectively. Many struggle with tracking income, expenses, investments, and financial goals due to a lack of organized tools. The complexity of financial management often leads to missed payment deadlines, unplanned spending, inadequate savings, and poor investment decisions, which can result in financial instability and stress.</a:t>
            </a:r>
          </a:p>
          <a:p>
            <a:pPr algn="just"/>
            <a:r>
              <a:rPr lang="en-US" sz="1300" dirty="0"/>
              <a:t>Traditional methods of financial management, such as manual spreadsheets or relying solely on bank statements, are time-consuming, error-prone, and do not provide real-time insights or comprehensive overviews of one's financial health. This makes it difficult for users to make informed financial decisions, achieve their financial goals, and maintain a clear understanding of their financial status.</a:t>
            </a:r>
          </a:p>
          <a:p>
            <a:endParaRPr lang="en-US" sz="1050" dirty="0"/>
          </a:p>
        </p:txBody>
      </p:sp>
      <p:sp>
        <p:nvSpPr>
          <p:cNvPr id="7" name="Footer Placeholder 6">
            <a:extLst>
              <a:ext uri="{FF2B5EF4-FFF2-40B4-BE49-F238E27FC236}">
                <a16:creationId xmlns:a16="http://schemas.microsoft.com/office/drawing/2014/main" id="{440E13AC-B5E7-B132-0EB7-541E53B3DA90}"/>
              </a:ext>
            </a:extLst>
          </p:cNvPr>
          <p:cNvSpPr>
            <a:spLocks noGrp="1"/>
          </p:cNvSpPr>
          <p:nvPr>
            <p:ph type="ftr" sz="quarter" idx="10"/>
          </p:nvPr>
        </p:nvSpPr>
        <p:spPr/>
        <p:txBody>
          <a:bodyPr/>
          <a:lstStyle/>
          <a:p>
            <a:r>
              <a:rPr lang="en-US" dirty="0"/>
              <a:t>dhanadhyaksh</a:t>
            </a:r>
          </a:p>
        </p:txBody>
      </p:sp>
      <p:sp>
        <p:nvSpPr>
          <p:cNvPr id="8" name="Slide Number Placeholder 7">
            <a:extLst>
              <a:ext uri="{FF2B5EF4-FFF2-40B4-BE49-F238E27FC236}">
                <a16:creationId xmlns:a16="http://schemas.microsoft.com/office/drawing/2014/main" id="{126E68C1-1703-73CF-D4D8-D10C96073FA1}"/>
              </a:ext>
            </a:extLst>
          </p:cNvPr>
          <p:cNvSpPr>
            <a:spLocks noGrp="1"/>
          </p:cNvSpPr>
          <p:nvPr>
            <p:ph type="sldNum" sz="quarter" idx="11"/>
          </p:nvPr>
        </p:nvSpPr>
        <p:spPr/>
        <p:txBody>
          <a:bodyPr/>
          <a:lstStyle/>
          <a:p>
            <a:fld id="{09A01C0A-2BB6-49E7-91A3-DCB9F9F59583}" type="slidenum">
              <a:rPr lang="en-US" smtClean="0"/>
              <a:pPr/>
              <a:t>9</a:t>
            </a:fld>
            <a:endParaRPr lang="en-US" dirty="0"/>
          </a:p>
        </p:txBody>
      </p:sp>
      <p:sp>
        <p:nvSpPr>
          <p:cNvPr id="3" name="TextBox 2">
            <a:extLst>
              <a:ext uri="{FF2B5EF4-FFF2-40B4-BE49-F238E27FC236}">
                <a16:creationId xmlns:a16="http://schemas.microsoft.com/office/drawing/2014/main" id="{DF9A6F64-6B44-FBFF-513B-946B5948B0F7}"/>
              </a:ext>
            </a:extLst>
          </p:cNvPr>
          <p:cNvSpPr txBox="1"/>
          <p:nvPr/>
        </p:nvSpPr>
        <p:spPr>
          <a:xfrm>
            <a:off x="4990029" y="6858000"/>
            <a:ext cx="4801314" cy="923330"/>
          </a:xfrm>
          <a:prstGeom prst="rect">
            <a:avLst/>
          </a:prstGeom>
          <a:noFill/>
        </p:spPr>
        <p:txBody>
          <a:bodyPr wrap="none" rtlCol="0">
            <a:spAutoFit/>
          </a:bodyPr>
          <a:lstStyle/>
          <a:p>
            <a:br>
              <a:rPr lang="en-US" dirty="0"/>
            </a:br>
            <a:r>
              <a:rPr lang="en-US" sz="3600" spc="300" dirty="0">
                <a:latin typeface="Arial Black (Headings)"/>
              </a:rPr>
              <a:t>REQUIREMENTS</a:t>
            </a:r>
            <a:endParaRPr lang="en-IN" sz="3600" spc="300" dirty="0">
              <a:latin typeface="Arial Black (Headings)"/>
            </a:endParaRPr>
          </a:p>
        </p:txBody>
      </p:sp>
    </p:spTree>
    <p:extLst>
      <p:ext uri="{BB962C8B-B14F-4D97-AF65-F5344CB8AC3E}">
        <p14:creationId xmlns:p14="http://schemas.microsoft.com/office/powerpoint/2010/main" val="18774808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theme/theme1.xml><?xml version="1.0" encoding="utf-8"?>
<a:theme xmlns:a="http://schemas.openxmlformats.org/drawingml/2006/main" name="Office Theme">
  <a:themeElements>
    <a:clrScheme name="Custom 9">
      <a:dk1>
        <a:srgbClr val="36393B"/>
      </a:dk1>
      <a:lt1>
        <a:srgbClr val="FFFFFF"/>
      </a:lt1>
      <a:dk2>
        <a:srgbClr val="3AEFCC"/>
      </a:dk2>
      <a:lt2>
        <a:srgbClr val="E7E4E6"/>
      </a:lt2>
      <a:accent1>
        <a:srgbClr val="4A5EE6"/>
      </a:accent1>
      <a:accent2>
        <a:srgbClr val="62D382"/>
      </a:accent2>
      <a:accent3>
        <a:srgbClr val="FDED60"/>
      </a:accent3>
      <a:accent4>
        <a:srgbClr val="FD4C00"/>
      </a:accent4>
      <a:accent5>
        <a:srgbClr val="FE2701"/>
      </a:accent5>
      <a:accent6>
        <a:srgbClr val="CA54FB"/>
      </a:accent6>
      <a:hlink>
        <a:srgbClr val="4E62F0"/>
      </a:hlink>
      <a:folHlink>
        <a:srgbClr val="FC4C00"/>
      </a:folHlink>
    </a:clrScheme>
    <a:fontScheme name="Custom 9">
      <a:majorFont>
        <a:latin typeface="Arial Black"/>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34357351_Win32.potx" id="{80F03410-3B38-45A0-935B-4BE6FE1E6CFD}" vid="{B74EBAAB-C1F2-42E7-A669-BC3A21FA62C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Dark modernist presentation</Template>
  <TotalTime>222</TotalTime>
  <Words>975</Words>
  <Application>Microsoft Office PowerPoint</Application>
  <PresentationFormat>Widescreen</PresentationFormat>
  <Paragraphs>186</Paragraphs>
  <Slides>21</Slides>
  <Notes>2</Notes>
  <HiddenSlides>0</HiddenSlides>
  <MMClips>1</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21</vt:i4>
      </vt:variant>
    </vt:vector>
  </HeadingPairs>
  <TitlesOfParts>
    <vt:vector size="32" baseType="lpstr">
      <vt:lpstr>Aptos</vt:lpstr>
      <vt:lpstr>Aptos Display</vt:lpstr>
      <vt:lpstr>Arial</vt:lpstr>
      <vt:lpstr>Arial Black</vt:lpstr>
      <vt:lpstr>Arial Black (Headings)</vt:lpstr>
      <vt:lpstr>Avenir Next LT Pro</vt:lpstr>
      <vt:lpstr>Avenir Next LT Pro (Body)</vt:lpstr>
      <vt:lpstr>Bell MT</vt:lpstr>
      <vt:lpstr>Calibri</vt:lpstr>
      <vt:lpstr>Gill Sans Ultra Bold</vt:lpstr>
      <vt:lpstr>Office Theme</vt:lpstr>
      <vt:lpstr>PowerPoint Presentation</vt:lpstr>
      <vt:lpstr>Dhanadhyaksh</vt:lpstr>
      <vt:lpstr>Contents</vt:lpstr>
      <vt:lpstr>Abstract</vt:lpstr>
      <vt:lpstr>Abstract</vt:lpstr>
      <vt:lpstr>Abstract</vt:lpstr>
      <vt:lpstr>IntroDucTion</vt:lpstr>
      <vt:lpstr>Problem Statement</vt:lpstr>
      <vt:lpstr>Problem  Statement</vt:lpstr>
      <vt:lpstr>Problem  requirements</vt:lpstr>
      <vt:lpstr>Problem requirements</vt:lpstr>
      <vt:lpstr>Problem requirements</vt:lpstr>
      <vt:lpstr>Market competitors</vt:lpstr>
      <vt:lpstr>PowerPoint Presentation</vt:lpstr>
      <vt:lpstr>results</vt:lpstr>
      <vt:lpstr>PowerPoint Presentation</vt:lpstr>
      <vt:lpstr>TIMELINE</vt:lpstr>
      <vt:lpstr>references</vt:lpstr>
      <vt:lpstr>references</vt:lpstr>
      <vt:lpstr>An investment in knowledge pays the best interest</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SHIV NATH</dc:creator>
  <cp:lastModifiedBy>SHIV NATH</cp:lastModifiedBy>
  <cp:revision>1</cp:revision>
  <dcterms:created xsi:type="dcterms:W3CDTF">2024-08-30T08:50:38Z</dcterms:created>
  <dcterms:modified xsi:type="dcterms:W3CDTF">2024-10-23T14:57:10Z</dcterms:modified>
</cp:coreProperties>
</file>